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  <p:sldMasterId id="2147483666" r:id="rId2"/>
    <p:sldMasterId id="2147483675" r:id="rId3"/>
  </p:sldMasterIdLst>
  <p:notesMasterIdLst>
    <p:notesMasterId r:id="rId16"/>
  </p:notesMasterIdLst>
  <p:sldIdLst>
    <p:sldId id="258" r:id="rId4"/>
    <p:sldId id="2076135955" r:id="rId5"/>
    <p:sldId id="1232" r:id="rId6"/>
    <p:sldId id="1229" r:id="rId7"/>
    <p:sldId id="2076135937" r:id="rId8"/>
    <p:sldId id="2076135938" r:id="rId9"/>
    <p:sldId id="274" r:id="rId10"/>
    <p:sldId id="1230" r:id="rId11"/>
    <p:sldId id="2076135940" r:id="rId12"/>
    <p:sldId id="2076135954" r:id="rId13"/>
    <p:sldId id="267" r:id="rId14"/>
    <p:sldId id="261" r:id="rId15"/>
  </p:sldIdLst>
  <p:sldSz cx="12192000" cy="6858000"/>
  <p:notesSz cx="6858000" cy="9144000"/>
  <p:embeddedFontLst>
    <p:embeddedFont>
      <p:font typeface="Akkurat-Mono" charset="0"/>
      <p:regular r:id="rId17"/>
    </p:embeddedFont>
    <p:embeddedFont>
      <p:font typeface="Inter" panose="02000503000000020004" pitchFamily="2" charset="0"/>
      <p:regular r:id="rId18"/>
      <p:bold r:id="rId19"/>
      <p:italic r:id="rId20"/>
      <p:boldItalic r:id="rId21"/>
    </p:embeddedFont>
    <p:embeddedFont>
      <p:font typeface="Segoe UI Light" panose="020B0502040204020203" pitchFamily="34" charset="0"/>
      <p:regular r:id="rId22"/>
      <p:italic r:id="rId23"/>
    </p:embeddedFont>
  </p:embeddedFontLst>
  <p:defaultTextStyle>
    <a:defPPr>
      <a:defRPr lang="en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E8E8"/>
    <a:srgbClr val="EFD6E5"/>
    <a:srgbClr val="E37426"/>
    <a:srgbClr val="FF4500"/>
    <a:srgbClr val="FFE7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6405"/>
  </p:normalViewPr>
  <p:slideViewPr>
    <p:cSldViewPr snapToGrid="0" snapToObjects="1">
      <p:cViewPr varScale="1">
        <p:scale>
          <a:sx n="91" d="100"/>
          <a:sy n="91" d="100"/>
        </p:scale>
        <p:origin x="84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427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font" Target="fonts/font2.fntdata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font" Target="fonts/font5.fntdata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font" Target="fonts/font1.fntdata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font" Target="fonts/font7.fntdata"/><Relationship Id="rId10" Type="http://schemas.openxmlformats.org/officeDocument/2006/relationships/slide" Target="slides/slide7.xml"/><Relationship Id="rId19" Type="http://schemas.openxmlformats.org/officeDocument/2006/relationships/font" Target="fonts/font3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font" Target="fonts/font6.fntdata"/><Relationship Id="rId27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sv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6" Type="http://schemas.openxmlformats.org/officeDocument/2006/relationships/image" Target="../media/image19.sv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svg"/><Relationship Id="rId4" Type="http://schemas.openxmlformats.org/officeDocument/2006/relationships/image" Target="../media/image17.svg"/><Relationship Id="rId9" Type="http://schemas.openxmlformats.org/officeDocument/2006/relationships/image" Target="../media/image22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sv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6" Type="http://schemas.openxmlformats.org/officeDocument/2006/relationships/image" Target="../media/image19.sv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svg"/><Relationship Id="rId4" Type="http://schemas.openxmlformats.org/officeDocument/2006/relationships/image" Target="../media/image17.svg"/><Relationship Id="rId9" Type="http://schemas.openxmlformats.org/officeDocument/2006/relationships/image" Target="../media/image2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C74599-6493-4481-948B-C4E8A251E08C}" type="doc">
      <dgm:prSet loTypeId="urn:microsoft.com/office/officeart/2018/2/layout/IconCircle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41EE705-FE51-476D-B990-D92A117E172F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600"/>
            <a:t>A framework that will make it easy for Customers to consume IaaS+ services in a manner compliant with European procurement legislation and with the best conditions of use </a:t>
          </a:r>
          <a:endParaRPr lang="en-US" sz="1600"/>
        </a:p>
      </dgm:t>
    </dgm:pt>
    <dgm:pt modelId="{D02319D0-844E-4565-B28B-875A6270697B}" type="parTrans" cxnId="{80D7B43D-223C-4D62-BCC1-61D16B5D2096}">
      <dgm:prSet/>
      <dgm:spPr/>
      <dgm:t>
        <a:bodyPr/>
        <a:lstStyle/>
        <a:p>
          <a:endParaRPr lang="en-US" sz="1600"/>
        </a:p>
      </dgm:t>
    </dgm:pt>
    <dgm:pt modelId="{38B20ED7-4756-43C9-87E2-C66B5E892213}" type="sibTrans" cxnId="{80D7B43D-223C-4D62-BCC1-61D16B5D2096}">
      <dgm:prSet/>
      <dgm:spPr/>
      <dgm:t>
        <a:bodyPr/>
        <a:lstStyle/>
        <a:p>
          <a:pPr>
            <a:lnSpc>
              <a:spcPct val="100000"/>
            </a:lnSpc>
          </a:pPr>
          <a:endParaRPr lang="en-US" sz="1600"/>
        </a:p>
      </dgm:t>
    </dgm:pt>
    <dgm:pt modelId="{61A09A55-A5FE-48C7-A791-7556427EA479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600"/>
            <a:t>Suppliers offer an IaaS+ feature set which matches the Customer’s needs</a:t>
          </a:r>
          <a:endParaRPr lang="en-US" sz="1600"/>
        </a:p>
      </dgm:t>
    </dgm:pt>
    <dgm:pt modelId="{9D5EA829-B2A3-4145-B750-537476E19BA3}" type="parTrans" cxnId="{A13B6A88-B9B7-4DD4-85B1-DE45105FC4D0}">
      <dgm:prSet/>
      <dgm:spPr/>
      <dgm:t>
        <a:bodyPr/>
        <a:lstStyle/>
        <a:p>
          <a:endParaRPr lang="en-US" sz="1600"/>
        </a:p>
      </dgm:t>
    </dgm:pt>
    <dgm:pt modelId="{AC4D81A2-A531-4B23-B973-08910FC483C2}" type="sibTrans" cxnId="{A13B6A88-B9B7-4DD4-85B1-DE45105FC4D0}">
      <dgm:prSet/>
      <dgm:spPr/>
      <dgm:t>
        <a:bodyPr/>
        <a:lstStyle/>
        <a:p>
          <a:pPr>
            <a:lnSpc>
              <a:spcPct val="100000"/>
            </a:lnSpc>
          </a:pPr>
          <a:endParaRPr lang="en-US" sz="1600"/>
        </a:p>
      </dgm:t>
    </dgm:pt>
    <dgm:pt modelId="{1C84399E-88B5-4A44-A7EE-5F71F1004B22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600"/>
            <a:t>Customers get access to a broad range of services fitting their needs from multiple Suppliers</a:t>
          </a:r>
          <a:endParaRPr lang="en-US" sz="1600"/>
        </a:p>
      </dgm:t>
    </dgm:pt>
    <dgm:pt modelId="{AC5C641A-4725-4CBB-A35C-EB39F761D755}" type="parTrans" cxnId="{E0F924CA-0622-4CF6-8C39-621983D74293}">
      <dgm:prSet/>
      <dgm:spPr/>
      <dgm:t>
        <a:bodyPr/>
        <a:lstStyle/>
        <a:p>
          <a:endParaRPr lang="en-US" sz="1600"/>
        </a:p>
      </dgm:t>
    </dgm:pt>
    <dgm:pt modelId="{C4358BD5-BBA4-41C5-B39C-FFF0E9769DEC}" type="sibTrans" cxnId="{E0F924CA-0622-4CF6-8C39-621983D74293}">
      <dgm:prSet/>
      <dgm:spPr/>
      <dgm:t>
        <a:bodyPr/>
        <a:lstStyle/>
        <a:p>
          <a:pPr>
            <a:lnSpc>
              <a:spcPct val="100000"/>
            </a:lnSpc>
          </a:pPr>
          <a:endParaRPr lang="en-US" sz="1600"/>
        </a:p>
      </dgm:t>
    </dgm:pt>
    <dgm:pt modelId="{9A951D9C-29BA-4E87-8E08-F613E227CF9E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600"/>
            <a:t>Data is handled safely and securely, and Suppliers meet European and National regulations </a:t>
          </a:r>
          <a:endParaRPr lang="en-US" sz="1600"/>
        </a:p>
      </dgm:t>
    </dgm:pt>
    <dgm:pt modelId="{3814893D-0956-4EDD-A4FD-517B37D1C948}" type="parTrans" cxnId="{8E532948-2C0C-47B2-BC9F-87C5E3276B61}">
      <dgm:prSet/>
      <dgm:spPr/>
      <dgm:t>
        <a:bodyPr/>
        <a:lstStyle/>
        <a:p>
          <a:endParaRPr lang="en-US" sz="1600"/>
        </a:p>
      </dgm:t>
    </dgm:pt>
    <dgm:pt modelId="{CB52F060-82C9-4145-930A-2A509CD45D3B}" type="sibTrans" cxnId="{8E532948-2C0C-47B2-BC9F-87C5E3276B61}">
      <dgm:prSet/>
      <dgm:spPr/>
      <dgm:t>
        <a:bodyPr/>
        <a:lstStyle/>
        <a:p>
          <a:pPr>
            <a:lnSpc>
              <a:spcPct val="100000"/>
            </a:lnSpc>
          </a:pPr>
          <a:endParaRPr lang="en-US" sz="1600"/>
        </a:p>
      </dgm:t>
    </dgm:pt>
    <dgm:pt modelId="{FB5C61F0-9942-4259-9655-C107FE767F09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600"/>
            <a:t>Services can be acquired and used through the Customer’s purchasing and management structures (such as accepting Purchase Orders and post pay billing)</a:t>
          </a:r>
          <a:endParaRPr lang="en-US" sz="1600"/>
        </a:p>
      </dgm:t>
    </dgm:pt>
    <dgm:pt modelId="{AD4128D8-653D-4B24-BFD9-CFD07E56161E}" type="parTrans" cxnId="{7B6EACAE-5C44-4AF9-8F80-AC24DB2937BC}">
      <dgm:prSet/>
      <dgm:spPr/>
      <dgm:t>
        <a:bodyPr/>
        <a:lstStyle/>
        <a:p>
          <a:endParaRPr lang="en-US" sz="1600"/>
        </a:p>
      </dgm:t>
    </dgm:pt>
    <dgm:pt modelId="{63E7956E-6A22-4651-9361-C723392DE908}" type="sibTrans" cxnId="{7B6EACAE-5C44-4AF9-8F80-AC24DB2937BC}">
      <dgm:prSet/>
      <dgm:spPr/>
      <dgm:t>
        <a:bodyPr/>
        <a:lstStyle/>
        <a:p>
          <a:pPr>
            <a:lnSpc>
              <a:spcPct val="100000"/>
            </a:lnSpc>
          </a:pPr>
          <a:endParaRPr lang="en-US" sz="1600"/>
        </a:p>
      </dgm:t>
    </dgm:pt>
    <dgm:pt modelId="{B7424A69-651E-4982-AF31-E90081BEFA68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600"/>
            <a:t>Services are connected to and compatible with the Customer’s network and Identity Management capabilities</a:t>
          </a:r>
          <a:endParaRPr lang="en-US" sz="1600"/>
        </a:p>
      </dgm:t>
    </dgm:pt>
    <dgm:pt modelId="{C58C7019-7186-4B6C-A7F1-3A44D39F0B5D}" type="parTrans" cxnId="{CCBC2A20-6CDE-4FBE-90AC-EE8E08172C65}">
      <dgm:prSet/>
      <dgm:spPr/>
      <dgm:t>
        <a:bodyPr/>
        <a:lstStyle/>
        <a:p>
          <a:endParaRPr lang="en-US" sz="1600"/>
        </a:p>
      </dgm:t>
    </dgm:pt>
    <dgm:pt modelId="{5619E05A-73DE-45BF-BF18-960D06C02911}" type="sibTrans" cxnId="{CCBC2A20-6CDE-4FBE-90AC-EE8E08172C65}">
      <dgm:prSet/>
      <dgm:spPr/>
      <dgm:t>
        <a:bodyPr/>
        <a:lstStyle/>
        <a:p>
          <a:endParaRPr lang="en-US" sz="1600"/>
        </a:p>
      </dgm:t>
    </dgm:pt>
    <dgm:pt modelId="{2323BA3F-E067-4AC6-8E84-217AA3756322}" type="pres">
      <dgm:prSet presAssocID="{11C74599-6493-4481-948B-C4E8A251E08C}" presName="root" presStyleCnt="0">
        <dgm:presLayoutVars>
          <dgm:dir/>
          <dgm:resizeHandles val="exact"/>
        </dgm:presLayoutVars>
      </dgm:prSet>
      <dgm:spPr/>
    </dgm:pt>
    <dgm:pt modelId="{2BFAA9EF-4E6A-412E-9D33-532B894E5FC7}" type="pres">
      <dgm:prSet presAssocID="{11C74599-6493-4481-948B-C4E8A251E08C}" presName="container" presStyleCnt="0">
        <dgm:presLayoutVars>
          <dgm:dir/>
          <dgm:resizeHandles val="exact"/>
        </dgm:presLayoutVars>
      </dgm:prSet>
      <dgm:spPr/>
    </dgm:pt>
    <dgm:pt modelId="{A39167E4-BEA8-4C0A-847B-AF0A2DA21395}" type="pres">
      <dgm:prSet presAssocID="{B41EE705-FE51-476D-B990-D92A117E172F}" presName="compNode" presStyleCnt="0"/>
      <dgm:spPr/>
    </dgm:pt>
    <dgm:pt modelId="{21CB61B3-3268-40FA-893B-314118BA2B35}" type="pres">
      <dgm:prSet presAssocID="{B41EE705-FE51-476D-B990-D92A117E172F}" presName="iconBgRect" presStyleLbl="bgShp" presStyleIdx="0" presStyleCnt="6"/>
      <dgm:spPr/>
    </dgm:pt>
    <dgm:pt modelId="{0DEBAFE4-2AE3-4985-A0EF-FA7662A8062D}" type="pres">
      <dgm:prSet presAssocID="{B41EE705-FE51-476D-B990-D92A117E172F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andshake"/>
        </a:ext>
      </dgm:extLst>
    </dgm:pt>
    <dgm:pt modelId="{C516EF3C-9802-448E-A78A-0EB71036043F}" type="pres">
      <dgm:prSet presAssocID="{B41EE705-FE51-476D-B990-D92A117E172F}" presName="spaceRect" presStyleCnt="0"/>
      <dgm:spPr/>
    </dgm:pt>
    <dgm:pt modelId="{65115C7A-3C9B-4CDD-BFD6-59C103B5D372}" type="pres">
      <dgm:prSet presAssocID="{B41EE705-FE51-476D-B990-D92A117E172F}" presName="textRect" presStyleLbl="revTx" presStyleIdx="0" presStyleCnt="6">
        <dgm:presLayoutVars>
          <dgm:chMax val="1"/>
          <dgm:chPref val="1"/>
        </dgm:presLayoutVars>
      </dgm:prSet>
      <dgm:spPr/>
    </dgm:pt>
    <dgm:pt modelId="{50BDEA2D-8DE2-4F7C-A3D9-B0CBED732502}" type="pres">
      <dgm:prSet presAssocID="{38B20ED7-4756-43C9-87E2-C66B5E892213}" presName="sibTrans" presStyleLbl="sibTrans2D1" presStyleIdx="0" presStyleCnt="0"/>
      <dgm:spPr/>
    </dgm:pt>
    <dgm:pt modelId="{C7987E74-39B9-440D-B1B2-594A75D47F22}" type="pres">
      <dgm:prSet presAssocID="{61A09A55-A5FE-48C7-A791-7556427EA479}" presName="compNode" presStyleCnt="0"/>
      <dgm:spPr/>
    </dgm:pt>
    <dgm:pt modelId="{6F6C08EF-5094-4DF4-879D-E8437C72965E}" type="pres">
      <dgm:prSet presAssocID="{61A09A55-A5FE-48C7-A791-7556427EA479}" presName="iconBgRect" presStyleLbl="bgShp" presStyleIdx="1" presStyleCnt="6"/>
      <dgm:spPr/>
    </dgm:pt>
    <dgm:pt modelId="{B86F2C50-8C33-4245-8CEA-7A0543EB4A34}" type="pres">
      <dgm:prSet presAssocID="{61A09A55-A5FE-48C7-A791-7556427EA479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Kiosk"/>
        </a:ext>
      </dgm:extLst>
    </dgm:pt>
    <dgm:pt modelId="{6674BC3F-82A1-4040-96C1-5F67649BC9FB}" type="pres">
      <dgm:prSet presAssocID="{61A09A55-A5FE-48C7-A791-7556427EA479}" presName="spaceRect" presStyleCnt="0"/>
      <dgm:spPr/>
    </dgm:pt>
    <dgm:pt modelId="{9A14F3AE-F14A-4751-9043-4E362DD49B84}" type="pres">
      <dgm:prSet presAssocID="{61A09A55-A5FE-48C7-A791-7556427EA479}" presName="textRect" presStyleLbl="revTx" presStyleIdx="1" presStyleCnt="6">
        <dgm:presLayoutVars>
          <dgm:chMax val="1"/>
          <dgm:chPref val="1"/>
        </dgm:presLayoutVars>
      </dgm:prSet>
      <dgm:spPr/>
    </dgm:pt>
    <dgm:pt modelId="{82EA6271-D139-403E-A0CB-C5A07F89FA29}" type="pres">
      <dgm:prSet presAssocID="{AC4D81A2-A531-4B23-B973-08910FC483C2}" presName="sibTrans" presStyleLbl="sibTrans2D1" presStyleIdx="0" presStyleCnt="0"/>
      <dgm:spPr/>
    </dgm:pt>
    <dgm:pt modelId="{43D5BF54-7C6B-42F6-8BD8-3439414673BF}" type="pres">
      <dgm:prSet presAssocID="{1C84399E-88B5-4A44-A7EE-5F71F1004B22}" presName="compNode" presStyleCnt="0"/>
      <dgm:spPr/>
    </dgm:pt>
    <dgm:pt modelId="{00DC41C2-F482-41D3-A597-7B95CE45ECDD}" type="pres">
      <dgm:prSet presAssocID="{1C84399E-88B5-4A44-A7EE-5F71F1004B22}" presName="iconBgRect" presStyleLbl="bgShp" presStyleIdx="2" presStyleCnt="6"/>
      <dgm:spPr/>
    </dgm:pt>
    <dgm:pt modelId="{B56189B3-7E59-4BF3-A4AD-3103354785A8}" type="pres">
      <dgm:prSet presAssocID="{1C84399E-88B5-4A44-A7EE-5F71F1004B22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ruck"/>
        </a:ext>
      </dgm:extLst>
    </dgm:pt>
    <dgm:pt modelId="{4B69F2A3-C6F6-4281-AF7A-53DBE415A23B}" type="pres">
      <dgm:prSet presAssocID="{1C84399E-88B5-4A44-A7EE-5F71F1004B22}" presName="spaceRect" presStyleCnt="0"/>
      <dgm:spPr/>
    </dgm:pt>
    <dgm:pt modelId="{D564B4FC-A866-4BB9-B6B2-00E37BB683EA}" type="pres">
      <dgm:prSet presAssocID="{1C84399E-88B5-4A44-A7EE-5F71F1004B22}" presName="textRect" presStyleLbl="revTx" presStyleIdx="2" presStyleCnt="6">
        <dgm:presLayoutVars>
          <dgm:chMax val="1"/>
          <dgm:chPref val="1"/>
        </dgm:presLayoutVars>
      </dgm:prSet>
      <dgm:spPr/>
    </dgm:pt>
    <dgm:pt modelId="{D000DE5C-BA3B-4A0E-9365-2BA1AC9EE408}" type="pres">
      <dgm:prSet presAssocID="{C4358BD5-BBA4-41C5-B39C-FFF0E9769DEC}" presName="sibTrans" presStyleLbl="sibTrans2D1" presStyleIdx="0" presStyleCnt="0"/>
      <dgm:spPr/>
    </dgm:pt>
    <dgm:pt modelId="{EEFBAD11-AC2E-41BC-B97F-12DAC214887C}" type="pres">
      <dgm:prSet presAssocID="{9A951D9C-29BA-4E87-8E08-F613E227CF9E}" presName="compNode" presStyleCnt="0"/>
      <dgm:spPr/>
    </dgm:pt>
    <dgm:pt modelId="{D10CDDDF-D162-44B1-8461-25345F1BCA27}" type="pres">
      <dgm:prSet presAssocID="{9A951D9C-29BA-4E87-8E08-F613E227CF9E}" presName="iconBgRect" presStyleLbl="bgShp" presStyleIdx="3" presStyleCnt="6"/>
      <dgm:spPr/>
    </dgm:pt>
    <dgm:pt modelId="{BE0C1EC7-E2F9-44E7-8B0F-25EB471726CA}" type="pres">
      <dgm:prSet presAssocID="{9A951D9C-29BA-4E87-8E08-F613E227CF9E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Lock"/>
        </a:ext>
      </dgm:extLst>
    </dgm:pt>
    <dgm:pt modelId="{D50052EE-AC50-4E02-9750-7F9BBC06D05E}" type="pres">
      <dgm:prSet presAssocID="{9A951D9C-29BA-4E87-8E08-F613E227CF9E}" presName="spaceRect" presStyleCnt="0"/>
      <dgm:spPr/>
    </dgm:pt>
    <dgm:pt modelId="{50562CA7-A0EB-4DB9-A48B-B78E7BC12197}" type="pres">
      <dgm:prSet presAssocID="{9A951D9C-29BA-4E87-8E08-F613E227CF9E}" presName="textRect" presStyleLbl="revTx" presStyleIdx="3" presStyleCnt="6">
        <dgm:presLayoutVars>
          <dgm:chMax val="1"/>
          <dgm:chPref val="1"/>
        </dgm:presLayoutVars>
      </dgm:prSet>
      <dgm:spPr/>
    </dgm:pt>
    <dgm:pt modelId="{4C42A4F8-4F8C-4DAF-978F-B3A993A53522}" type="pres">
      <dgm:prSet presAssocID="{CB52F060-82C9-4145-930A-2A509CD45D3B}" presName="sibTrans" presStyleLbl="sibTrans2D1" presStyleIdx="0" presStyleCnt="0"/>
      <dgm:spPr/>
    </dgm:pt>
    <dgm:pt modelId="{9A7893CE-891F-4822-8AE4-366EDD249458}" type="pres">
      <dgm:prSet presAssocID="{FB5C61F0-9942-4259-9655-C107FE767F09}" presName="compNode" presStyleCnt="0"/>
      <dgm:spPr/>
    </dgm:pt>
    <dgm:pt modelId="{8778D24D-56E7-4551-BB35-37FE0C734A22}" type="pres">
      <dgm:prSet presAssocID="{FB5C61F0-9942-4259-9655-C107FE767F09}" presName="iconBgRect" presStyleLbl="bgShp" presStyleIdx="4" presStyleCnt="6"/>
      <dgm:spPr/>
    </dgm:pt>
    <dgm:pt modelId="{6B5D4CC6-2CF1-4185-A3FE-1F9E39480AA2}" type="pres">
      <dgm:prSet presAssocID="{FB5C61F0-9942-4259-9655-C107FE767F09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Office Worker"/>
        </a:ext>
      </dgm:extLst>
    </dgm:pt>
    <dgm:pt modelId="{DECA09F7-F65F-45F8-BCE3-A1E1EB7C9FD8}" type="pres">
      <dgm:prSet presAssocID="{FB5C61F0-9942-4259-9655-C107FE767F09}" presName="spaceRect" presStyleCnt="0"/>
      <dgm:spPr/>
    </dgm:pt>
    <dgm:pt modelId="{A8FD7824-F0DE-445A-97EC-24326E6655B7}" type="pres">
      <dgm:prSet presAssocID="{FB5C61F0-9942-4259-9655-C107FE767F09}" presName="textRect" presStyleLbl="revTx" presStyleIdx="4" presStyleCnt="6">
        <dgm:presLayoutVars>
          <dgm:chMax val="1"/>
          <dgm:chPref val="1"/>
        </dgm:presLayoutVars>
      </dgm:prSet>
      <dgm:spPr/>
    </dgm:pt>
    <dgm:pt modelId="{5C86135A-4234-4427-A3D1-5A183C39B31E}" type="pres">
      <dgm:prSet presAssocID="{63E7956E-6A22-4651-9361-C723392DE908}" presName="sibTrans" presStyleLbl="sibTrans2D1" presStyleIdx="0" presStyleCnt="0"/>
      <dgm:spPr/>
    </dgm:pt>
    <dgm:pt modelId="{990FA6B4-A917-4216-86E8-D12481101E08}" type="pres">
      <dgm:prSet presAssocID="{B7424A69-651E-4982-AF31-E90081BEFA68}" presName="compNode" presStyleCnt="0"/>
      <dgm:spPr/>
    </dgm:pt>
    <dgm:pt modelId="{47A5BB27-AE70-4DC5-A68D-0A62FC8FFE8B}" type="pres">
      <dgm:prSet presAssocID="{B7424A69-651E-4982-AF31-E90081BEFA68}" presName="iconBgRect" presStyleLbl="bgShp" presStyleIdx="5" presStyleCnt="6"/>
      <dgm:spPr/>
    </dgm:pt>
    <dgm:pt modelId="{2DF1983A-C8B1-467F-9E8B-C5CA3640D74F}" type="pres">
      <dgm:prSet presAssocID="{B7424A69-651E-4982-AF31-E90081BEFA68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Network"/>
        </a:ext>
      </dgm:extLst>
    </dgm:pt>
    <dgm:pt modelId="{6D8C0F97-C9A7-4337-8D8C-A4B2C93D2EB5}" type="pres">
      <dgm:prSet presAssocID="{B7424A69-651E-4982-AF31-E90081BEFA68}" presName="spaceRect" presStyleCnt="0"/>
      <dgm:spPr/>
    </dgm:pt>
    <dgm:pt modelId="{950C73AF-2A07-4CCE-A20F-29B1036F53CA}" type="pres">
      <dgm:prSet presAssocID="{B7424A69-651E-4982-AF31-E90081BEFA68}" presName="textRect" presStyleLbl="revTx" presStyleIdx="5" presStyleCnt="6">
        <dgm:presLayoutVars>
          <dgm:chMax val="1"/>
          <dgm:chPref val="1"/>
        </dgm:presLayoutVars>
      </dgm:prSet>
      <dgm:spPr/>
    </dgm:pt>
  </dgm:ptLst>
  <dgm:cxnLst>
    <dgm:cxn modelId="{49F7C819-586D-483C-8104-70E1B7F277AF}" type="presOf" srcId="{FB5C61F0-9942-4259-9655-C107FE767F09}" destId="{A8FD7824-F0DE-445A-97EC-24326E6655B7}" srcOrd="0" destOrd="0" presId="urn:microsoft.com/office/officeart/2018/2/layout/IconCircleList"/>
    <dgm:cxn modelId="{ACEEA31B-BA20-481D-99F9-6F4383064645}" type="presOf" srcId="{B41EE705-FE51-476D-B990-D92A117E172F}" destId="{65115C7A-3C9B-4CDD-BFD6-59C103B5D372}" srcOrd="0" destOrd="0" presId="urn:microsoft.com/office/officeart/2018/2/layout/IconCircleList"/>
    <dgm:cxn modelId="{CCBC2A20-6CDE-4FBE-90AC-EE8E08172C65}" srcId="{11C74599-6493-4481-948B-C4E8A251E08C}" destId="{B7424A69-651E-4982-AF31-E90081BEFA68}" srcOrd="5" destOrd="0" parTransId="{C58C7019-7186-4B6C-A7F1-3A44D39F0B5D}" sibTransId="{5619E05A-73DE-45BF-BF18-960D06C02911}"/>
    <dgm:cxn modelId="{BB44F124-3F59-4756-BCAB-A57AB53E7CDD}" type="presOf" srcId="{B7424A69-651E-4982-AF31-E90081BEFA68}" destId="{950C73AF-2A07-4CCE-A20F-29B1036F53CA}" srcOrd="0" destOrd="0" presId="urn:microsoft.com/office/officeart/2018/2/layout/IconCircleList"/>
    <dgm:cxn modelId="{B94EFE31-A023-4E82-BECF-FA7C6686B14F}" type="presOf" srcId="{63E7956E-6A22-4651-9361-C723392DE908}" destId="{5C86135A-4234-4427-A3D1-5A183C39B31E}" srcOrd="0" destOrd="0" presId="urn:microsoft.com/office/officeart/2018/2/layout/IconCircleList"/>
    <dgm:cxn modelId="{80D7B43D-223C-4D62-BCC1-61D16B5D2096}" srcId="{11C74599-6493-4481-948B-C4E8A251E08C}" destId="{B41EE705-FE51-476D-B990-D92A117E172F}" srcOrd="0" destOrd="0" parTransId="{D02319D0-844E-4565-B28B-875A6270697B}" sibTransId="{38B20ED7-4756-43C9-87E2-C66B5E892213}"/>
    <dgm:cxn modelId="{4D7C095E-9720-4816-A1C2-17B1E0EF076C}" type="presOf" srcId="{CB52F060-82C9-4145-930A-2A509CD45D3B}" destId="{4C42A4F8-4F8C-4DAF-978F-B3A993A53522}" srcOrd="0" destOrd="0" presId="urn:microsoft.com/office/officeart/2018/2/layout/IconCircleList"/>
    <dgm:cxn modelId="{8E532948-2C0C-47B2-BC9F-87C5E3276B61}" srcId="{11C74599-6493-4481-948B-C4E8A251E08C}" destId="{9A951D9C-29BA-4E87-8E08-F613E227CF9E}" srcOrd="3" destOrd="0" parTransId="{3814893D-0956-4EDD-A4FD-517B37D1C948}" sibTransId="{CB52F060-82C9-4145-930A-2A509CD45D3B}"/>
    <dgm:cxn modelId="{A13B6A88-B9B7-4DD4-85B1-DE45105FC4D0}" srcId="{11C74599-6493-4481-948B-C4E8A251E08C}" destId="{61A09A55-A5FE-48C7-A791-7556427EA479}" srcOrd="1" destOrd="0" parTransId="{9D5EA829-B2A3-4145-B750-537476E19BA3}" sibTransId="{AC4D81A2-A531-4B23-B973-08910FC483C2}"/>
    <dgm:cxn modelId="{DDEA618B-ED2C-4AF7-88A5-D91A76967C2B}" type="presOf" srcId="{38B20ED7-4756-43C9-87E2-C66B5E892213}" destId="{50BDEA2D-8DE2-4F7C-A3D9-B0CBED732502}" srcOrd="0" destOrd="0" presId="urn:microsoft.com/office/officeart/2018/2/layout/IconCircleList"/>
    <dgm:cxn modelId="{D46FB58D-5C9A-4D7F-BFB2-96C93E153BC7}" type="presOf" srcId="{1C84399E-88B5-4A44-A7EE-5F71F1004B22}" destId="{D564B4FC-A866-4BB9-B6B2-00E37BB683EA}" srcOrd="0" destOrd="0" presId="urn:microsoft.com/office/officeart/2018/2/layout/IconCircleList"/>
    <dgm:cxn modelId="{A7CE688E-FD49-44EB-82CE-114F2361D87D}" type="presOf" srcId="{C4358BD5-BBA4-41C5-B39C-FFF0E9769DEC}" destId="{D000DE5C-BA3B-4A0E-9365-2BA1AC9EE408}" srcOrd="0" destOrd="0" presId="urn:microsoft.com/office/officeart/2018/2/layout/IconCircleList"/>
    <dgm:cxn modelId="{78FCAD92-5DCF-4136-9060-5FFC431A6140}" type="presOf" srcId="{61A09A55-A5FE-48C7-A791-7556427EA479}" destId="{9A14F3AE-F14A-4751-9043-4E362DD49B84}" srcOrd="0" destOrd="0" presId="urn:microsoft.com/office/officeart/2018/2/layout/IconCircleList"/>
    <dgm:cxn modelId="{28878F95-5F33-45D0-A192-BD3DA601CF1B}" type="presOf" srcId="{11C74599-6493-4481-948B-C4E8A251E08C}" destId="{2323BA3F-E067-4AC6-8E84-217AA3756322}" srcOrd="0" destOrd="0" presId="urn:microsoft.com/office/officeart/2018/2/layout/IconCircleList"/>
    <dgm:cxn modelId="{81DF9EA3-5C12-4CCF-B239-9110A3887107}" type="presOf" srcId="{9A951D9C-29BA-4E87-8E08-F613E227CF9E}" destId="{50562CA7-A0EB-4DB9-A48B-B78E7BC12197}" srcOrd="0" destOrd="0" presId="urn:microsoft.com/office/officeart/2018/2/layout/IconCircleList"/>
    <dgm:cxn modelId="{7B6EACAE-5C44-4AF9-8F80-AC24DB2937BC}" srcId="{11C74599-6493-4481-948B-C4E8A251E08C}" destId="{FB5C61F0-9942-4259-9655-C107FE767F09}" srcOrd="4" destOrd="0" parTransId="{AD4128D8-653D-4B24-BFD9-CFD07E56161E}" sibTransId="{63E7956E-6A22-4651-9361-C723392DE908}"/>
    <dgm:cxn modelId="{69110FB8-846B-4237-B7CE-C096B8B4B23E}" type="presOf" srcId="{AC4D81A2-A531-4B23-B973-08910FC483C2}" destId="{82EA6271-D139-403E-A0CB-C5A07F89FA29}" srcOrd="0" destOrd="0" presId="urn:microsoft.com/office/officeart/2018/2/layout/IconCircleList"/>
    <dgm:cxn modelId="{E0F924CA-0622-4CF6-8C39-621983D74293}" srcId="{11C74599-6493-4481-948B-C4E8A251E08C}" destId="{1C84399E-88B5-4A44-A7EE-5F71F1004B22}" srcOrd="2" destOrd="0" parTransId="{AC5C641A-4725-4CBB-A35C-EB39F761D755}" sibTransId="{C4358BD5-BBA4-41C5-B39C-FFF0E9769DEC}"/>
    <dgm:cxn modelId="{CD318A13-CA04-44FF-BD1C-C8E45EA64E48}" type="presParOf" srcId="{2323BA3F-E067-4AC6-8E84-217AA3756322}" destId="{2BFAA9EF-4E6A-412E-9D33-532B894E5FC7}" srcOrd="0" destOrd="0" presId="urn:microsoft.com/office/officeart/2018/2/layout/IconCircleList"/>
    <dgm:cxn modelId="{2BF541E4-E620-4311-A7AA-48BBCDAD2B59}" type="presParOf" srcId="{2BFAA9EF-4E6A-412E-9D33-532B894E5FC7}" destId="{A39167E4-BEA8-4C0A-847B-AF0A2DA21395}" srcOrd="0" destOrd="0" presId="urn:microsoft.com/office/officeart/2018/2/layout/IconCircleList"/>
    <dgm:cxn modelId="{14C6FDF9-BEB8-4A80-B724-36A5AF98EA6E}" type="presParOf" srcId="{A39167E4-BEA8-4C0A-847B-AF0A2DA21395}" destId="{21CB61B3-3268-40FA-893B-314118BA2B35}" srcOrd="0" destOrd="0" presId="urn:microsoft.com/office/officeart/2018/2/layout/IconCircleList"/>
    <dgm:cxn modelId="{A5BAC320-EA29-4FCC-B471-1DFC39155C7F}" type="presParOf" srcId="{A39167E4-BEA8-4C0A-847B-AF0A2DA21395}" destId="{0DEBAFE4-2AE3-4985-A0EF-FA7662A8062D}" srcOrd="1" destOrd="0" presId="urn:microsoft.com/office/officeart/2018/2/layout/IconCircleList"/>
    <dgm:cxn modelId="{DBAC846F-824B-45DD-8C09-D68F716DAFDC}" type="presParOf" srcId="{A39167E4-BEA8-4C0A-847B-AF0A2DA21395}" destId="{C516EF3C-9802-448E-A78A-0EB71036043F}" srcOrd="2" destOrd="0" presId="urn:microsoft.com/office/officeart/2018/2/layout/IconCircleList"/>
    <dgm:cxn modelId="{4C42A3F3-3F9A-4D18-BEDB-12373340E8F2}" type="presParOf" srcId="{A39167E4-BEA8-4C0A-847B-AF0A2DA21395}" destId="{65115C7A-3C9B-4CDD-BFD6-59C103B5D372}" srcOrd="3" destOrd="0" presId="urn:microsoft.com/office/officeart/2018/2/layout/IconCircleList"/>
    <dgm:cxn modelId="{A69E4DC6-67D7-4079-AAFA-A7159D6A61EF}" type="presParOf" srcId="{2BFAA9EF-4E6A-412E-9D33-532B894E5FC7}" destId="{50BDEA2D-8DE2-4F7C-A3D9-B0CBED732502}" srcOrd="1" destOrd="0" presId="urn:microsoft.com/office/officeart/2018/2/layout/IconCircleList"/>
    <dgm:cxn modelId="{38C86861-6E9A-4407-BA76-DCCAE9220E01}" type="presParOf" srcId="{2BFAA9EF-4E6A-412E-9D33-532B894E5FC7}" destId="{C7987E74-39B9-440D-B1B2-594A75D47F22}" srcOrd="2" destOrd="0" presId="urn:microsoft.com/office/officeart/2018/2/layout/IconCircleList"/>
    <dgm:cxn modelId="{1A82BA76-37FC-41D5-ADE6-20CB5A6E9DF8}" type="presParOf" srcId="{C7987E74-39B9-440D-B1B2-594A75D47F22}" destId="{6F6C08EF-5094-4DF4-879D-E8437C72965E}" srcOrd="0" destOrd="0" presId="urn:microsoft.com/office/officeart/2018/2/layout/IconCircleList"/>
    <dgm:cxn modelId="{8C77675B-E36D-44E8-AF03-D7D27324E17F}" type="presParOf" srcId="{C7987E74-39B9-440D-B1B2-594A75D47F22}" destId="{B86F2C50-8C33-4245-8CEA-7A0543EB4A34}" srcOrd="1" destOrd="0" presId="urn:microsoft.com/office/officeart/2018/2/layout/IconCircleList"/>
    <dgm:cxn modelId="{BE91A0FD-F304-47C1-A689-62E9274824AB}" type="presParOf" srcId="{C7987E74-39B9-440D-B1B2-594A75D47F22}" destId="{6674BC3F-82A1-4040-96C1-5F67649BC9FB}" srcOrd="2" destOrd="0" presId="urn:microsoft.com/office/officeart/2018/2/layout/IconCircleList"/>
    <dgm:cxn modelId="{FA540D79-089B-4040-B4E0-C2A2F225FAB6}" type="presParOf" srcId="{C7987E74-39B9-440D-B1B2-594A75D47F22}" destId="{9A14F3AE-F14A-4751-9043-4E362DD49B84}" srcOrd="3" destOrd="0" presId="urn:microsoft.com/office/officeart/2018/2/layout/IconCircleList"/>
    <dgm:cxn modelId="{91E7EE19-43BF-48C4-9A30-C662EA204593}" type="presParOf" srcId="{2BFAA9EF-4E6A-412E-9D33-532B894E5FC7}" destId="{82EA6271-D139-403E-A0CB-C5A07F89FA29}" srcOrd="3" destOrd="0" presId="urn:microsoft.com/office/officeart/2018/2/layout/IconCircleList"/>
    <dgm:cxn modelId="{6BD8265C-1381-4EEA-A1EC-29F8AA13D167}" type="presParOf" srcId="{2BFAA9EF-4E6A-412E-9D33-532B894E5FC7}" destId="{43D5BF54-7C6B-42F6-8BD8-3439414673BF}" srcOrd="4" destOrd="0" presId="urn:microsoft.com/office/officeart/2018/2/layout/IconCircleList"/>
    <dgm:cxn modelId="{B2301802-B510-4070-BA2D-01DD12D1310D}" type="presParOf" srcId="{43D5BF54-7C6B-42F6-8BD8-3439414673BF}" destId="{00DC41C2-F482-41D3-A597-7B95CE45ECDD}" srcOrd="0" destOrd="0" presId="urn:microsoft.com/office/officeart/2018/2/layout/IconCircleList"/>
    <dgm:cxn modelId="{D2F288FE-FA99-4DF5-882A-F64285CF7355}" type="presParOf" srcId="{43D5BF54-7C6B-42F6-8BD8-3439414673BF}" destId="{B56189B3-7E59-4BF3-A4AD-3103354785A8}" srcOrd="1" destOrd="0" presId="urn:microsoft.com/office/officeart/2018/2/layout/IconCircleList"/>
    <dgm:cxn modelId="{E9E92D49-2A11-422E-98A9-C7C5F9BD957C}" type="presParOf" srcId="{43D5BF54-7C6B-42F6-8BD8-3439414673BF}" destId="{4B69F2A3-C6F6-4281-AF7A-53DBE415A23B}" srcOrd="2" destOrd="0" presId="urn:microsoft.com/office/officeart/2018/2/layout/IconCircleList"/>
    <dgm:cxn modelId="{1021A989-27B9-44D7-8ED5-67201D50DC88}" type="presParOf" srcId="{43D5BF54-7C6B-42F6-8BD8-3439414673BF}" destId="{D564B4FC-A866-4BB9-B6B2-00E37BB683EA}" srcOrd="3" destOrd="0" presId="urn:microsoft.com/office/officeart/2018/2/layout/IconCircleList"/>
    <dgm:cxn modelId="{02F3CC55-98BB-461A-972D-AC1C188DBEB7}" type="presParOf" srcId="{2BFAA9EF-4E6A-412E-9D33-532B894E5FC7}" destId="{D000DE5C-BA3B-4A0E-9365-2BA1AC9EE408}" srcOrd="5" destOrd="0" presId="urn:microsoft.com/office/officeart/2018/2/layout/IconCircleList"/>
    <dgm:cxn modelId="{DEA51F71-6E17-4C96-9E1B-6A76A922568A}" type="presParOf" srcId="{2BFAA9EF-4E6A-412E-9D33-532B894E5FC7}" destId="{EEFBAD11-AC2E-41BC-B97F-12DAC214887C}" srcOrd="6" destOrd="0" presId="urn:microsoft.com/office/officeart/2018/2/layout/IconCircleList"/>
    <dgm:cxn modelId="{8D7D4C53-C64B-4026-88E5-4F2B10BDF423}" type="presParOf" srcId="{EEFBAD11-AC2E-41BC-B97F-12DAC214887C}" destId="{D10CDDDF-D162-44B1-8461-25345F1BCA27}" srcOrd="0" destOrd="0" presId="urn:microsoft.com/office/officeart/2018/2/layout/IconCircleList"/>
    <dgm:cxn modelId="{0E593112-CD7E-4374-B249-534D5E5ADA21}" type="presParOf" srcId="{EEFBAD11-AC2E-41BC-B97F-12DAC214887C}" destId="{BE0C1EC7-E2F9-44E7-8B0F-25EB471726CA}" srcOrd="1" destOrd="0" presId="urn:microsoft.com/office/officeart/2018/2/layout/IconCircleList"/>
    <dgm:cxn modelId="{C92E0662-B983-41E0-8152-EC30FBF3C9AD}" type="presParOf" srcId="{EEFBAD11-AC2E-41BC-B97F-12DAC214887C}" destId="{D50052EE-AC50-4E02-9750-7F9BBC06D05E}" srcOrd="2" destOrd="0" presId="urn:microsoft.com/office/officeart/2018/2/layout/IconCircleList"/>
    <dgm:cxn modelId="{D6865ACE-83C3-4154-82B0-0F6FE36F1107}" type="presParOf" srcId="{EEFBAD11-AC2E-41BC-B97F-12DAC214887C}" destId="{50562CA7-A0EB-4DB9-A48B-B78E7BC12197}" srcOrd="3" destOrd="0" presId="urn:microsoft.com/office/officeart/2018/2/layout/IconCircleList"/>
    <dgm:cxn modelId="{B547B75E-B8D8-4332-A2B9-6C5563375B67}" type="presParOf" srcId="{2BFAA9EF-4E6A-412E-9D33-532B894E5FC7}" destId="{4C42A4F8-4F8C-4DAF-978F-B3A993A53522}" srcOrd="7" destOrd="0" presId="urn:microsoft.com/office/officeart/2018/2/layout/IconCircleList"/>
    <dgm:cxn modelId="{78CF6318-4861-4346-99F9-B3BFBDF3E1C0}" type="presParOf" srcId="{2BFAA9EF-4E6A-412E-9D33-532B894E5FC7}" destId="{9A7893CE-891F-4822-8AE4-366EDD249458}" srcOrd="8" destOrd="0" presId="urn:microsoft.com/office/officeart/2018/2/layout/IconCircleList"/>
    <dgm:cxn modelId="{D3312D75-594B-4B3B-A7C6-944444131A53}" type="presParOf" srcId="{9A7893CE-891F-4822-8AE4-366EDD249458}" destId="{8778D24D-56E7-4551-BB35-37FE0C734A22}" srcOrd="0" destOrd="0" presId="urn:microsoft.com/office/officeart/2018/2/layout/IconCircleList"/>
    <dgm:cxn modelId="{CB2AB693-7076-4F5F-B1FE-4B11EBD6D685}" type="presParOf" srcId="{9A7893CE-891F-4822-8AE4-366EDD249458}" destId="{6B5D4CC6-2CF1-4185-A3FE-1F9E39480AA2}" srcOrd="1" destOrd="0" presId="urn:microsoft.com/office/officeart/2018/2/layout/IconCircleList"/>
    <dgm:cxn modelId="{A61EA853-90BB-4BF4-8E53-69605F7DF272}" type="presParOf" srcId="{9A7893CE-891F-4822-8AE4-366EDD249458}" destId="{DECA09F7-F65F-45F8-BCE3-A1E1EB7C9FD8}" srcOrd="2" destOrd="0" presId="urn:microsoft.com/office/officeart/2018/2/layout/IconCircleList"/>
    <dgm:cxn modelId="{9F20BD7A-DFC1-4E62-BD73-773F1D18EC05}" type="presParOf" srcId="{9A7893CE-891F-4822-8AE4-366EDD249458}" destId="{A8FD7824-F0DE-445A-97EC-24326E6655B7}" srcOrd="3" destOrd="0" presId="urn:microsoft.com/office/officeart/2018/2/layout/IconCircleList"/>
    <dgm:cxn modelId="{5652E062-D929-41A7-A719-5BDDB925CB4E}" type="presParOf" srcId="{2BFAA9EF-4E6A-412E-9D33-532B894E5FC7}" destId="{5C86135A-4234-4427-A3D1-5A183C39B31E}" srcOrd="9" destOrd="0" presId="urn:microsoft.com/office/officeart/2018/2/layout/IconCircleList"/>
    <dgm:cxn modelId="{422683F2-D23E-41CB-9657-4E4966789169}" type="presParOf" srcId="{2BFAA9EF-4E6A-412E-9D33-532B894E5FC7}" destId="{990FA6B4-A917-4216-86E8-D12481101E08}" srcOrd="10" destOrd="0" presId="urn:microsoft.com/office/officeart/2018/2/layout/IconCircleList"/>
    <dgm:cxn modelId="{7A27AAA0-D289-4B5D-8E95-1CA3C583CC2E}" type="presParOf" srcId="{990FA6B4-A917-4216-86E8-D12481101E08}" destId="{47A5BB27-AE70-4DC5-A68D-0A62FC8FFE8B}" srcOrd="0" destOrd="0" presId="urn:microsoft.com/office/officeart/2018/2/layout/IconCircleList"/>
    <dgm:cxn modelId="{05C91D8B-54B2-4B16-8B35-8EF41BB53F21}" type="presParOf" srcId="{990FA6B4-A917-4216-86E8-D12481101E08}" destId="{2DF1983A-C8B1-467F-9E8B-C5CA3640D74F}" srcOrd="1" destOrd="0" presId="urn:microsoft.com/office/officeart/2018/2/layout/IconCircleList"/>
    <dgm:cxn modelId="{02B22ADD-029B-4227-BA8C-D40755DCD908}" type="presParOf" srcId="{990FA6B4-A917-4216-86E8-D12481101E08}" destId="{6D8C0F97-C9A7-4337-8D8C-A4B2C93D2EB5}" srcOrd="2" destOrd="0" presId="urn:microsoft.com/office/officeart/2018/2/layout/IconCircleList"/>
    <dgm:cxn modelId="{880B56CA-4957-4BCB-B1F1-7CF7A990BA00}" type="presParOf" srcId="{990FA6B4-A917-4216-86E8-D12481101E08}" destId="{950C73AF-2A07-4CCE-A20F-29B1036F53CA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CB61B3-3268-40FA-893B-314118BA2B35}">
      <dsp:nvSpPr>
        <dsp:cNvPr id="0" name=""/>
        <dsp:cNvSpPr/>
      </dsp:nvSpPr>
      <dsp:spPr>
        <a:xfrm>
          <a:off x="176224" y="103245"/>
          <a:ext cx="1014899" cy="1014899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EBAFE4-2AE3-4985-A0EF-FA7662A8062D}">
      <dsp:nvSpPr>
        <dsp:cNvPr id="0" name=""/>
        <dsp:cNvSpPr/>
      </dsp:nvSpPr>
      <dsp:spPr>
        <a:xfrm>
          <a:off x="389353" y="316374"/>
          <a:ext cx="588641" cy="58864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115C7A-3C9B-4CDD-BFD6-59C103B5D372}">
      <dsp:nvSpPr>
        <dsp:cNvPr id="0" name=""/>
        <dsp:cNvSpPr/>
      </dsp:nvSpPr>
      <dsp:spPr>
        <a:xfrm>
          <a:off x="1408602" y="103245"/>
          <a:ext cx="2392263" cy="10148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A framework that will make it easy for Customers to consume IaaS+ services in a manner compliant with European procurement legislation and with the best conditions of use </a:t>
          </a:r>
          <a:endParaRPr lang="en-US" sz="1600" kern="1200"/>
        </a:p>
      </dsp:txBody>
      <dsp:txXfrm>
        <a:off x="1408602" y="103245"/>
        <a:ext cx="2392263" cy="1014899"/>
      </dsp:txXfrm>
    </dsp:sp>
    <dsp:sp modelId="{6F6C08EF-5094-4DF4-879D-E8437C72965E}">
      <dsp:nvSpPr>
        <dsp:cNvPr id="0" name=""/>
        <dsp:cNvSpPr/>
      </dsp:nvSpPr>
      <dsp:spPr>
        <a:xfrm>
          <a:off x="4217699" y="103245"/>
          <a:ext cx="1014899" cy="1014899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6F2C50-8C33-4245-8CEA-7A0543EB4A34}">
      <dsp:nvSpPr>
        <dsp:cNvPr id="0" name=""/>
        <dsp:cNvSpPr/>
      </dsp:nvSpPr>
      <dsp:spPr>
        <a:xfrm>
          <a:off x="4430828" y="316374"/>
          <a:ext cx="588641" cy="58864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14F3AE-F14A-4751-9043-4E362DD49B84}">
      <dsp:nvSpPr>
        <dsp:cNvPr id="0" name=""/>
        <dsp:cNvSpPr/>
      </dsp:nvSpPr>
      <dsp:spPr>
        <a:xfrm>
          <a:off x="5450077" y="103245"/>
          <a:ext cx="2392263" cy="10148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Suppliers offer an IaaS+ feature set which matches the Customer’s needs</a:t>
          </a:r>
          <a:endParaRPr lang="en-US" sz="1600" kern="1200"/>
        </a:p>
      </dsp:txBody>
      <dsp:txXfrm>
        <a:off x="5450077" y="103245"/>
        <a:ext cx="2392263" cy="1014899"/>
      </dsp:txXfrm>
    </dsp:sp>
    <dsp:sp modelId="{00DC41C2-F482-41D3-A597-7B95CE45ECDD}">
      <dsp:nvSpPr>
        <dsp:cNvPr id="0" name=""/>
        <dsp:cNvSpPr/>
      </dsp:nvSpPr>
      <dsp:spPr>
        <a:xfrm>
          <a:off x="176224" y="1955572"/>
          <a:ext cx="1014899" cy="1014899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6189B3-7E59-4BF3-A4AD-3103354785A8}">
      <dsp:nvSpPr>
        <dsp:cNvPr id="0" name=""/>
        <dsp:cNvSpPr/>
      </dsp:nvSpPr>
      <dsp:spPr>
        <a:xfrm>
          <a:off x="389353" y="2168701"/>
          <a:ext cx="588641" cy="58864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64B4FC-A866-4BB9-B6B2-00E37BB683EA}">
      <dsp:nvSpPr>
        <dsp:cNvPr id="0" name=""/>
        <dsp:cNvSpPr/>
      </dsp:nvSpPr>
      <dsp:spPr>
        <a:xfrm>
          <a:off x="1408602" y="1955572"/>
          <a:ext cx="2392263" cy="10148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Customers get access to a broad range of services fitting their needs from multiple Suppliers</a:t>
          </a:r>
          <a:endParaRPr lang="en-US" sz="1600" kern="1200"/>
        </a:p>
      </dsp:txBody>
      <dsp:txXfrm>
        <a:off x="1408602" y="1955572"/>
        <a:ext cx="2392263" cy="1014899"/>
      </dsp:txXfrm>
    </dsp:sp>
    <dsp:sp modelId="{D10CDDDF-D162-44B1-8461-25345F1BCA27}">
      <dsp:nvSpPr>
        <dsp:cNvPr id="0" name=""/>
        <dsp:cNvSpPr/>
      </dsp:nvSpPr>
      <dsp:spPr>
        <a:xfrm>
          <a:off x="4217699" y="1955572"/>
          <a:ext cx="1014899" cy="1014899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0C1EC7-E2F9-44E7-8B0F-25EB471726CA}">
      <dsp:nvSpPr>
        <dsp:cNvPr id="0" name=""/>
        <dsp:cNvSpPr/>
      </dsp:nvSpPr>
      <dsp:spPr>
        <a:xfrm>
          <a:off x="4430828" y="2168701"/>
          <a:ext cx="588641" cy="588641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562CA7-A0EB-4DB9-A48B-B78E7BC12197}">
      <dsp:nvSpPr>
        <dsp:cNvPr id="0" name=""/>
        <dsp:cNvSpPr/>
      </dsp:nvSpPr>
      <dsp:spPr>
        <a:xfrm>
          <a:off x="5450077" y="1955572"/>
          <a:ext cx="2392263" cy="10148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Data is handled safely and securely, and Suppliers meet European and National regulations </a:t>
          </a:r>
          <a:endParaRPr lang="en-US" sz="1600" kern="1200"/>
        </a:p>
      </dsp:txBody>
      <dsp:txXfrm>
        <a:off x="5450077" y="1955572"/>
        <a:ext cx="2392263" cy="1014899"/>
      </dsp:txXfrm>
    </dsp:sp>
    <dsp:sp modelId="{8778D24D-56E7-4551-BB35-37FE0C734A22}">
      <dsp:nvSpPr>
        <dsp:cNvPr id="0" name=""/>
        <dsp:cNvSpPr/>
      </dsp:nvSpPr>
      <dsp:spPr>
        <a:xfrm>
          <a:off x="176224" y="3807899"/>
          <a:ext cx="1014899" cy="1014899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5D4CC6-2CF1-4185-A3FE-1F9E39480AA2}">
      <dsp:nvSpPr>
        <dsp:cNvPr id="0" name=""/>
        <dsp:cNvSpPr/>
      </dsp:nvSpPr>
      <dsp:spPr>
        <a:xfrm>
          <a:off x="389353" y="4021028"/>
          <a:ext cx="588641" cy="588641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FD7824-F0DE-445A-97EC-24326E6655B7}">
      <dsp:nvSpPr>
        <dsp:cNvPr id="0" name=""/>
        <dsp:cNvSpPr/>
      </dsp:nvSpPr>
      <dsp:spPr>
        <a:xfrm>
          <a:off x="1408602" y="3807899"/>
          <a:ext cx="2392263" cy="10148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Services can be acquired and used through the Customer’s purchasing and management structures (such as accepting Purchase Orders and post pay billing)</a:t>
          </a:r>
          <a:endParaRPr lang="en-US" sz="1600" kern="1200"/>
        </a:p>
      </dsp:txBody>
      <dsp:txXfrm>
        <a:off x="1408602" y="3807899"/>
        <a:ext cx="2392263" cy="1014899"/>
      </dsp:txXfrm>
    </dsp:sp>
    <dsp:sp modelId="{47A5BB27-AE70-4DC5-A68D-0A62FC8FFE8B}">
      <dsp:nvSpPr>
        <dsp:cNvPr id="0" name=""/>
        <dsp:cNvSpPr/>
      </dsp:nvSpPr>
      <dsp:spPr>
        <a:xfrm>
          <a:off x="4217699" y="3807899"/>
          <a:ext cx="1014899" cy="1014899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F1983A-C8B1-467F-9E8B-C5CA3640D74F}">
      <dsp:nvSpPr>
        <dsp:cNvPr id="0" name=""/>
        <dsp:cNvSpPr/>
      </dsp:nvSpPr>
      <dsp:spPr>
        <a:xfrm>
          <a:off x="4430828" y="4021028"/>
          <a:ext cx="588641" cy="588641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0C73AF-2A07-4CCE-A20F-29B1036F53CA}">
      <dsp:nvSpPr>
        <dsp:cNvPr id="0" name=""/>
        <dsp:cNvSpPr/>
      </dsp:nvSpPr>
      <dsp:spPr>
        <a:xfrm>
          <a:off x="5450077" y="3807899"/>
          <a:ext cx="2392263" cy="10148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Services are connected to and compatible with the Customer’s network and Identity Management capabilities</a:t>
          </a:r>
          <a:endParaRPr lang="en-US" sz="1600" kern="1200"/>
        </a:p>
      </dsp:txBody>
      <dsp:txXfrm>
        <a:off x="5450077" y="3807899"/>
        <a:ext cx="2392263" cy="10148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E109DE-0214-C845-A685-D1E8BD396738}" type="datetimeFigureOut">
              <a:rPr lang="en-SE" smtClean="0"/>
              <a:t>2024-11-07</a:t>
            </a:fld>
            <a:endParaRPr lang="en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D2794E-7C66-894A-8B31-A02492135E44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4017105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8BEE89-245C-514E-8941-11641E24732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3030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8BEE89-245C-514E-8941-11641E24732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5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10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8A141AF-F62B-814F-AEDD-9F7E11E54BF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9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794AB4-9F43-4640-A2B9-404A793703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57800" y="2188820"/>
            <a:ext cx="1676400" cy="208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123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FDA10A-B963-6944-A7C8-BEAC13EAB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B5F401AA-A0D9-F24E-8627-94C025DEF1B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28594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C7CD1-3CCC-A347-9E50-3CB127C26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01149"/>
            <a:ext cx="10515600" cy="3253286"/>
          </a:xfrm>
        </p:spPr>
        <p:txBody>
          <a:bodyPr>
            <a:normAutofit/>
          </a:bodyPr>
          <a:lstStyle>
            <a:lvl1pPr algn="ctr">
              <a:defRPr sz="8000"/>
            </a:lvl1pPr>
          </a:lstStyle>
          <a:p>
            <a:r>
              <a:rPr lang="en-US"/>
              <a:t>Click to edit Master title style</a:t>
            </a:r>
            <a:endParaRPr lang="en-SE" dirty="0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F926576C-5C5A-934A-878E-2E6371A032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86266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F70D4-C820-364C-88BD-0AEE0D452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BB3C823-6799-0B4C-8DFE-1F927A8D9D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61827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BC13AC-1045-F342-A545-6FBDC41E9F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136808"/>
            <a:ext cx="3932237" cy="346889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C18B0E97-DF6B-7F4F-8AD5-08C85F1F2D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72295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Colo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2BE992B-1C93-364B-BCF1-5B8CB598722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9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7E3886-EDB9-A14E-AE29-7B9FE045C4E4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E374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>
              <a:ln>
                <a:noFill/>
              </a:ln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9F70D4-C820-364C-88BD-0AEE0D452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BC13AC-1045-F342-A545-6FBDC41E9F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136808"/>
            <a:ext cx="3932237" cy="353247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55B8CB71-509A-EA4D-B384-93827F21B0ED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7288711" y="789270"/>
            <a:ext cx="3932237" cy="4880009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098460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Color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BDCC949-B960-D342-810C-C18783D2AD1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9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7E3886-EDB9-A14E-AE29-7B9FE045C4E4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>
              <a:ln>
                <a:noFill/>
              </a:ln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9F70D4-C820-364C-88BD-0AEE0D452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BC13AC-1045-F342-A545-6FBDC41E9F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136808"/>
            <a:ext cx="3932237" cy="353247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91DE2E3-61E4-C347-90EE-C84B4C7D55B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29703" y="2264094"/>
            <a:ext cx="1709847" cy="2137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0810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87C35397-D526-0241-99E5-725E766D5F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07372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F1956-685E-45EB-8598-10C5C7DA00AE}" type="datetime1">
              <a:rPr lang="de-CH" smtClean="0"/>
              <a:t>07.11.2024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445708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lue background with circles&#10;&#10;Description automatically generated">
            <a:extLst>
              <a:ext uri="{FF2B5EF4-FFF2-40B4-BE49-F238E27FC236}">
                <a16:creationId xmlns:a16="http://schemas.microsoft.com/office/drawing/2014/main" id="{3E595E5C-710E-9D5F-24CC-427DF595808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557374D-4DC1-E2F8-9D68-34892D535E9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702842" y="652045"/>
            <a:ext cx="2161005" cy="59804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4B2F9AF-BFF9-AAC2-C68C-F9BFFD6BDAAD}"/>
              </a:ext>
            </a:extLst>
          </p:cNvPr>
          <p:cNvSpPr/>
          <p:nvPr userDrawn="1"/>
        </p:nvSpPr>
        <p:spPr>
          <a:xfrm>
            <a:off x="858284" y="5718789"/>
            <a:ext cx="570466" cy="383561"/>
          </a:xfrm>
          <a:prstGeom prst="rect">
            <a:avLst/>
          </a:prstGeom>
          <a:solidFill>
            <a:srgbClr val="2C309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 descr="Graphical user interface, text, email&#10;&#10;Description automatically generated">
            <a:extLst>
              <a:ext uri="{FF2B5EF4-FFF2-40B4-BE49-F238E27FC236}">
                <a16:creationId xmlns:a16="http://schemas.microsoft.com/office/drawing/2014/main" id="{D876E7E2-3DE2-8D11-53E4-48B1DC3CEC0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886" y="5706089"/>
            <a:ext cx="1984777" cy="414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7940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0896E-5C95-54B5-059A-4A5B64044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982" y="1"/>
            <a:ext cx="7779538" cy="100583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6A06DF-6B68-33C9-50D7-6FEA8D3F2F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982" y="1440032"/>
            <a:ext cx="10882672" cy="49260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Slide Number Placeholder 12">
            <a:extLst>
              <a:ext uri="{FF2B5EF4-FFF2-40B4-BE49-F238E27FC236}">
                <a16:creationId xmlns:a16="http://schemas.microsoft.com/office/drawing/2014/main" id="{E9A70202-9A1C-F2FA-D4BB-92DE132EE3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11454" y="642230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C3092"/>
                </a:solidFill>
              </a:defRPr>
            </a:lvl1pPr>
          </a:lstStyle>
          <a:p>
            <a:fld id="{E8FBBCF6-D925-7B4D-9B17-9151C39962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4891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background with circles&#10;&#10;Description automatically generated">
            <a:extLst>
              <a:ext uri="{FF2B5EF4-FFF2-40B4-BE49-F238E27FC236}">
                <a16:creationId xmlns:a16="http://schemas.microsoft.com/office/drawing/2014/main" id="{72F538AB-C8F7-7C7E-2192-F3FCE4F7897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6DFF1B3-4D4D-C5D6-CDE7-6D42B393879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702842" y="652045"/>
            <a:ext cx="2161005" cy="598046"/>
          </a:xfrm>
          <a:prstGeom prst="rect">
            <a:avLst/>
          </a:prstGeom>
        </p:spPr>
      </p:pic>
      <p:pic>
        <p:nvPicPr>
          <p:cNvPr id="6" name="Picture 5" descr="Graphical user interface, text, email&#10;&#10;Description automatically generated">
            <a:extLst>
              <a:ext uri="{FF2B5EF4-FFF2-40B4-BE49-F238E27FC236}">
                <a16:creationId xmlns:a16="http://schemas.microsoft.com/office/drawing/2014/main" id="{22E40496-BA98-12B4-D939-C33D1CC5B2F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886" y="5706089"/>
            <a:ext cx="1984777" cy="41487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5ADA925-98DB-5107-B677-3B0C86F47C36}"/>
              </a:ext>
            </a:extLst>
          </p:cNvPr>
          <p:cNvSpPr/>
          <p:nvPr userDrawn="1"/>
        </p:nvSpPr>
        <p:spPr>
          <a:xfrm>
            <a:off x="763642" y="2058848"/>
            <a:ext cx="69071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 main title heading</a:t>
            </a:r>
            <a:endParaRPr lang="en-GB" altLang="zh-CN" sz="36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3075">
            <a:extLst>
              <a:ext uri="{FF2B5EF4-FFF2-40B4-BE49-F238E27FC236}">
                <a16:creationId xmlns:a16="http://schemas.microsoft.com/office/drawing/2014/main" id="{09540AF7-DC59-F665-C297-B03BC54F34F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63642" y="3710304"/>
            <a:ext cx="4605939" cy="1838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GB" altLang="en-US" sz="2400" b="1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last name, </a:t>
            </a:r>
            <a:r>
              <a:rPr lang="en-GB" altLang="en-US" sz="240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organisation</a:t>
            </a:r>
          </a:p>
          <a:p>
            <a:pPr>
              <a:spcBef>
                <a:spcPct val="20000"/>
              </a:spcBef>
            </a:pPr>
            <a:r>
              <a:rPr lang="en-GB" altLang="en-US"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 Month Year</a:t>
            </a:r>
          </a:p>
          <a:p>
            <a:pPr>
              <a:spcBef>
                <a:spcPct val="20000"/>
              </a:spcBef>
            </a:pPr>
            <a:r>
              <a:rPr lang="en-GB" altLang="en-US"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Event, date and location</a:t>
            </a:r>
          </a:p>
        </p:txBody>
      </p:sp>
    </p:spTree>
    <p:extLst>
      <p:ext uri="{BB962C8B-B14F-4D97-AF65-F5344CB8AC3E}">
        <p14:creationId xmlns:p14="http://schemas.microsoft.com/office/powerpoint/2010/main" val="3700922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B808D-F7FF-FB48-8048-1AC4B474F2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E374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S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0178DA-BA44-D84E-9DB0-245FCF03E3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75610"/>
            <a:ext cx="9144000" cy="1182189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S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836711E-B232-6E40-9AF8-0A5892F83D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020303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0896E-5C95-54B5-059A-4A5B64044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982" y="1"/>
            <a:ext cx="7779538" cy="100583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6A06DF-6B68-33C9-50D7-6FEA8D3F2F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982" y="1440032"/>
            <a:ext cx="10882672" cy="49260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Slide Number Placeholder 12">
            <a:extLst>
              <a:ext uri="{FF2B5EF4-FFF2-40B4-BE49-F238E27FC236}">
                <a16:creationId xmlns:a16="http://schemas.microsoft.com/office/drawing/2014/main" id="{E9A70202-9A1C-F2FA-D4BB-92DE132EE3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11454" y="642230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C3092"/>
                </a:solidFill>
              </a:defRPr>
            </a:lvl1pPr>
          </a:lstStyle>
          <a:p>
            <a:fld id="{E8FBBCF6-D925-7B4D-9B17-9151C39962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741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lue background with circles&#10;&#10;Description automatically generated">
            <a:extLst>
              <a:ext uri="{FF2B5EF4-FFF2-40B4-BE49-F238E27FC236}">
                <a16:creationId xmlns:a16="http://schemas.microsoft.com/office/drawing/2014/main" id="{3E595E5C-710E-9D5F-24CC-427DF595808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557374D-4DC1-E2F8-9D68-34892D535E9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702842" y="652045"/>
            <a:ext cx="2161005" cy="59804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4B2F9AF-BFF9-AAC2-C68C-F9BFFD6BDAAD}"/>
              </a:ext>
            </a:extLst>
          </p:cNvPr>
          <p:cNvSpPr/>
          <p:nvPr userDrawn="1"/>
        </p:nvSpPr>
        <p:spPr>
          <a:xfrm>
            <a:off x="858284" y="5718789"/>
            <a:ext cx="570466" cy="383561"/>
          </a:xfrm>
          <a:prstGeom prst="rect">
            <a:avLst/>
          </a:prstGeom>
          <a:solidFill>
            <a:srgbClr val="2C309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 descr="Graphical user interface, text, email&#10;&#10;Description automatically generated">
            <a:extLst>
              <a:ext uri="{FF2B5EF4-FFF2-40B4-BE49-F238E27FC236}">
                <a16:creationId xmlns:a16="http://schemas.microsoft.com/office/drawing/2014/main" id="{D876E7E2-3DE2-8D11-53E4-48B1DC3CEC0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886" y="5706089"/>
            <a:ext cx="1984777" cy="414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3439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User testimonia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jdelijke aanduiding voor afbeelding 13">
            <a:extLst>
              <a:ext uri="{FF2B5EF4-FFF2-40B4-BE49-F238E27FC236}">
                <a16:creationId xmlns:a16="http://schemas.microsoft.com/office/drawing/2014/main" id="{9C467D83-E70D-E39E-3202-45C0F4B7C8A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93040" y="208280"/>
            <a:ext cx="11805920" cy="6441440"/>
          </a:xfrm>
          <a:custGeom>
            <a:avLst/>
            <a:gdLst>
              <a:gd name="connsiteX0" fmla="*/ 301459 w 11805920"/>
              <a:gd name="connsiteY0" fmla="*/ 0 h 6441440"/>
              <a:gd name="connsiteX1" fmla="*/ 11504461 w 11805920"/>
              <a:gd name="connsiteY1" fmla="*/ 0 h 6441440"/>
              <a:gd name="connsiteX2" fmla="*/ 11805920 w 11805920"/>
              <a:gd name="connsiteY2" fmla="*/ 301459 h 6441440"/>
              <a:gd name="connsiteX3" fmla="*/ 11805920 w 11805920"/>
              <a:gd name="connsiteY3" fmla="*/ 6139981 h 6441440"/>
              <a:gd name="connsiteX4" fmla="*/ 11504461 w 11805920"/>
              <a:gd name="connsiteY4" fmla="*/ 6441440 h 6441440"/>
              <a:gd name="connsiteX5" fmla="*/ 301459 w 11805920"/>
              <a:gd name="connsiteY5" fmla="*/ 6441440 h 6441440"/>
              <a:gd name="connsiteX6" fmla="*/ 0 w 11805920"/>
              <a:gd name="connsiteY6" fmla="*/ 6139981 h 6441440"/>
              <a:gd name="connsiteX7" fmla="*/ 0 w 11805920"/>
              <a:gd name="connsiteY7" fmla="*/ 301459 h 6441440"/>
              <a:gd name="connsiteX8" fmla="*/ 301459 w 11805920"/>
              <a:gd name="connsiteY8" fmla="*/ 0 h 644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805920" h="6441440">
                <a:moveTo>
                  <a:pt x="301459" y="0"/>
                </a:moveTo>
                <a:lnTo>
                  <a:pt x="11504461" y="0"/>
                </a:lnTo>
                <a:cubicBezTo>
                  <a:pt x="11670952" y="0"/>
                  <a:pt x="11805920" y="134968"/>
                  <a:pt x="11805920" y="301459"/>
                </a:cubicBezTo>
                <a:lnTo>
                  <a:pt x="11805920" y="6139981"/>
                </a:lnTo>
                <a:cubicBezTo>
                  <a:pt x="11805920" y="6306472"/>
                  <a:pt x="11670952" y="6441440"/>
                  <a:pt x="11504461" y="6441440"/>
                </a:cubicBezTo>
                <a:lnTo>
                  <a:pt x="301459" y="6441440"/>
                </a:lnTo>
                <a:cubicBezTo>
                  <a:pt x="134968" y="6441440"/>
                  <a:pt x="0" y="6306472"/>
                  <a:pt x="0" y="6139981"/>
                </a:cubicBezTo>
                <a:lnTo>
                  <a:pt x="0" y="301459"/>
                </a:lnTo>
                <a:cubicBezTo>
                  <a:pt x="0" y="134968"/>
                  <a:pt x="134968" y="0"/>
                  <a:pt x="30145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0" bIns="1080000" anchor="ctr" anchorCtr="0">
            <a:noAutofit/>
          </a:bodyPr>
          <a:lstStyle>
            <a:lvl1pPr marL="0" indent="0" algn="ctr"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/>
              <a:t>Select this placeholder, go to the tab ‘</a:t>
            </a:r>
            <a:r>
              <a:rPr lang="en-GB" noProof="0" err="1"/>
              <a:t>Slidebuilder</a:t>
            </a:r>
            <a:r>
              <a:rPr lang="en-GB" noProof="0"/>
              <a:t>’, click on ‘Images’, select the preferred image and click on ‘Insert’.</a:t>
            </a:r>
          </a:p>
        </p:txBody>
      </p:sp>
      <p:sp>
        <p:nvSpPr>
          <p:cNvPr id="19" name="Tijdelijke aanduiding voor tekst 18">
            <a:extLst>
              <a:ext uri="{FF2B5EF4-FFF2-40B4-BE49-F238E27FC236}">
                <a16:creationId xmlns:a16="http://schemas.microsoft.com/office/drawing/2014/main" id="{5DD48F05-A63D-7255-AD22-725455CA8A02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714375" y="1592263"/>
            <a:ext cx="3204000" cy="3888000"/>
          </a:xfrm>
          <a:custGeom>
            <a:avLst/>
            <a:gdLst>
              <a:gd name="connsiteX0" fmla="*/ 171414 w 3204000"/>
              <a:gd name="connsiteY0" fmla="*/ 0 h 3888000"/>
              <a:gd name="connsiteX1" fmla="*/ 3032586 w 3204000"/>
              <a:gd name="connsiteY1" fmla="*/ 0 h 3888000"/>
              <a:gd name="connsiteX2" fmla="*/ 3204000 w 3204000"/>
              <a:gd name="connsiteY2" fmla="*/ 171414 h 3888000"/>
              <a:gd name="connsiteX3" fmla="*/ 3204000 w 3204000"/>
              <a:gd name="connsiteY3" fmla="*/ 3716586 h 3888000"/>
              <a:gd name="connsiteX4" fmla="*/ 3032586 w 3204000"/>
              <a:gd name="connsiteY4" fmla="*/ 3888000 h 3888000"/>
              <a:gd name="connsiteX5" fmla="*/ 171414 w 3204000"/>
              <a:gd name="connsiteY5" fmla="*/ 3888000 h 3888000"/>
              <a:gd name="connsiteX6" fmla="*/ 0 w 3204000"/>
              <a:gd name="connsiteY6" fmla="*/ 3716586 h 3888000"/>
              <a:gd name="connsiteX7" fmla="*/ 0 w 3204000"/>
              <a:gd name="connsiteY7" fmla="*/ 171414 h 3888000"/>
              <a:gd name="connsiteX8" fmla="*/ 171414 w 3204000"/>
              <a:gd name="connsiteY8" fmla="*/ 0 h 38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04000" h="3888000">
                <a:moveTo>
                  <a:pt x="171414" y="0"/>
                </a:moveTo>
                <a:lnTo>
                  <a:pt x="3032586" y="0"/>
                </a:lnTo>
                <a:cubicBezTo>
                  <a:pt x="3127255" y="0"/>
                  <a:pt x="3204000" y="76745"/>
                  <a:pt x="3204000" y="171414"/>
                </a:cubicBezTo>
                <a:lnTo>
                  <a:pt x="3204000" y="3716586"/>
                </a:lnTo>
                <a:cubicBezTo>
                  <a:pt x="3204000" y="3811255"/>
                  <a:pt x="3127255" y="3888000"/>
                  <a:pt x="3032586" y="3888000"/>
                </a:cubicBezTo>
                <a:lnTo>
                  <a:pt x="171414" y="3888000"/>
                </a:lnTo>
                <a:cubicBezTo>
                  <a:pt x="76745" y="3888000"/>
                  <a:pt x="0" y="3811255"/>
                  <a:pt x="0" y="3716586"/>
                </a:cubicBezTo>
                <a:lnTo>
                  <a:pt x="0" y="171414"/>
                </a:lnTo>
                <a:cubicBezTo>
                  <a:pt x="0" y="76745"/>
                  <a:pt x="76745" y="0"/>
                  <a:pt x="171414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66C846AB-3C86-0857-5AB2-EA84685F35F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|  Published under cc-by licence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9099001-6957-40AB-CC4E-8A239A79F4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B5DC5B-6873-43DB-ADC7-B15ACCE0DFD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6" name="Tijdelijke aanduiding voor tekst 15">
            <a:extLst>
              <a:ext uri="{FF2B5EF4-FFF2-40B4-BE49-F238E27FC236}">
                <a16:creationId xmlns:a16="http://schemas.microsoft.com/office/drawing/2014/main" id="{789E3ED4-F9D7-1F3D-08A6-E8D80BEC99D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6060536"/>
            <a:ext cx="932400" cy="475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6" name="Rechthoek: afgeronde hoeken 5">
            <a:extLst>
              <a:ext uri="{FF2B5EF4-FFF2-40B4-BE49-F238E27FC236}">
                <a16:creationId xmlns:a16="http://schemas.microsoft.com/office/drawing/2014/main" id="{B40DCEBA-30D9-9111-3D9C-D3B8741CE9DF}"/>
              </a:ext>
            </a:extLst>
          </p:cNvPr>
          <p:cNvSpPr/>
          <p:nvPr userDrawn="1"/>
        </p:nvSpPr>
        <p:spPr>
          <a:xfrm>
            <a:off x="0" y="-367937"/>
            <a:ext cx="1479572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600" b="1" cap="none" baseline="0" noProof="0">
                <a:solidFill>
                  <a:schemeClr val="accent1"/>
                </a:solidFill>
                <a:latin typeface="+mj-lt"/>
              </a:rPr>
              <a:t>User testimonials</a:t>
            </a:r>
          </a:p>
        </p:txBody>
      </p:sp>
      <p:sp>
        <p:nvSpPr>
          <p:cNvPr id="7" name="Tijdelijke aanduiding voor tekst 12">
            <a:extLst>
              <a:ext uri="{FF2B5EF4-FFF2-40B4-BE49-F238E27FC236}">
                <a16:creationId xmlns:a16="http://schemas.microsoft.com/office/drawing/2014/main" id="{54E166D5-5BFA-53A7-8ABF-63B79C5FF7D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8207" y="707795"/>
            <a:ext cx="36000" cy="396000"/>
          </a:xfrm>
          <a:custGeom>
            <a:avLst/>
            <a:gdLst>
              <a:gd name="connsiteX0" fmla="*/ 18000 w 36000"/>
              <a:gd name="connsiteY0" fmla="*/ 0 h 396000"/>
              <a:gd name="connsiteX1" fmla="*/ 36000 w 36000"/>
              <a:gd name="connsiteY1" fmla="*/ 18000 h 396000"/>
              <a:gd name="connsiteX2" fmla="*/ 36000 w 36000"/>
              <a:gd name="connsiteY2" fmla="*/ 378000 h 396000"/>
              <a:gd name="connsiteX3" fmla="*/ 18000 w 36000"/>
              <a:gd name="connsiteY3" fmla="*/ 396000 h 396000"/>
              <a:gd name="connsiteX4" fmla="*/ 0 w 36000"/>
              <a:gd name="connsiteY4" fmla="*/ 378000 h 396000"/>
              <a:gd name="connsiteX5" fmla="*/ 0 w 36000"/>
              <a:gd name="connsiteY5" fmla="*/ 18000 h 396000"/>
              <a:gd name="connsiteX6" fmla="*/ 18000 w 36000"/>
              <a:gd name="connsiteY6" fmla="*/ 0 h 3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" h="396000">
                <a:moveTo>
                  <a:pt x="18000" y="0"/>
                </a:moveTo>
                <a:cubicBezTo>
                  <a:pt x="27941" y="0"/>
                  <a:pt x="36000" y="8059"/>
                  <a:pt x="36000" y="18000"/>
                </a:cubicBezTo>
                <a:lnTo>
                  <a:pt x="36000" y="378000"/>
                </a:lnTo>
                <a:cubicBezTo>
                  <a:pt x="36000" y="387941"/>
                  <a:pt x="27941" y="396000"/>
                  <a:pt x="18000" y="396000"/>
                </a:cubicBezTo>
                <a:cubicBezTo>
                  <a:pt x="8059" y="396000"/>
                  <a:pt x="0" y="387941"/>
                  <a:pt x="0" y="378000"/>
                </a:cubicBezTo>
                <a:lnTo>
                  <a:pt x="0" y="18000"/>
                </a:lnTo>
                <a:cubicBezTo>
                  <a:pt x="0" y="8059"/>
                  <a:pt x="8059" y="0"/>
                  <a:pt x="1800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8" name="Tijdelijke aanduiding voor titel 1">
            <a:extLst>
              <a:ext uri="{FF2B5EF4-FFF2-40B4-BE49-F238E27FC236}">
                <a16:creationId xmlns:a16="http://schemas.microsoft.com/office/drawing/2014/main" id="{13CCA5FC-164A-2F42-807E-ECA620F04F4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163" y="722313"/>
            <a:ext cx="10606838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Place the title of the slide here</a:t>
            </a:r>
          </a:p>
        </p:txBody>
      </p:sp>
      <p:sp>
        <p:nvSpPr>
          <p:cNvPr id="9" name="Tijdelijke aanduiding voor afbeelding 16">
            <a:extLst>
              <a:ext uri="{FF2B5EF4-FFF2-40B4-BE49-F238E27FC236}">
                <a16:creationId xmlns:a16="http://schemas.microsoft.com/office/drawing/2014/main" id="{CF8E8E39-9C5A-4BE6-EC72-A1944DA602F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1668375" y="1913122"/>
            <a:ext cx="1296000" cy="1296000"/>
          </a:xfrm>
          <a:prstGeom prst="roundRect">
            <a:avLst>
              <a:gd name="adj" fmla="val 13654"/>
            </a:avLst>
          </a:prstGeom>
          <a:solidFill>
            <a:schemeClr val="bg1">
              <a:lumMod val="95000"/>
            </a:schemeClr>
          </a:solidFill>
          <a:ln w="15875">
            <a:noFill/>
          </a:ln>
        </p:spPr>
        <p:txBody>
          <a:bodyPr lIns="180000" tIns="0" rIns="180000" bIns="720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/>
              <a:t>Insert </a:t>
            </a:r>
            <a:br>
              <a:rPr lang="en-GB" noProof="0"/>
            </a:br>
            <a:r>
              <a:rPr lang="en-GB" noProof="0"/>
              <a:t>Image here</a:t>
            </a:r>
          </a:p>
        </p:txBody>
      </p:sp>
      <p:sp>
        <p:nvSpPr>
          <p:cNvPr id="60" name="Tijdelijke aanduiding voor tekst 59">
            <a:extLst>
              <a:ext uri="{FF2B5EF4-FFF2-40B4-BE49-F238E27FC236}">
                <a16:creationId xmlns:a16="http://schemas.microsoft.com/office/drawing/2014/main" id="{551D0AD0-594F-3767-E570-B7E2F793BBAF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806760" y="3168148"/>
            <a:ext cx="539827" cy="477636"/>
          </a:xfrm>
          <a:custGeom>
            <a:avLst/>
            <a:gdLst>
              <a:gd name="connsiteX0" fmla="*/ 0 w 539827"/>
              <a:gd name="connsiteY0" fmla="*/ 0 h 477636"/>
              <a:gd name="connsiteX1" fmla="*/ 539827 w 539827"/>
              <a:gd name="connsiteY1" fmla="*/ 0 h 477636"/>
              <a:gd name="connsiteX2" fmla="*/ 539827 w 539827"/>
              <a:gd name="connsiteY2" fmla="*/ 477636 h 477636"/>
              <a:gd name="connsiteX3" fmla="*/ 0 w 539827"/>
              <a:gd name="connsiteY3" fmla="*/ 477636 h 477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9827" h="477636">
                <a:moveTo>
                  <a:pt x="0" y="0"/>
                </a:moveTo>
                <a:lnTo>
                  <a:pt x="539827" y="0"/>
                </a:lnTo>
                <a:lnTo>
                  <a:pt x="539827" y="477636"/>
                </a:lnTo>
                <a:lnTo>
                  <a:pt x="0" y="477636"/>
                </a:lnTo>
                <a:close/>
              </a:path>
            </a:pathLst>
          </a:custGeom>
          <a:blipFill dpi="0" rotWithShape="1">
            <a:blip r:embed="rId3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rcRect/>
            <a:stretch>
              <a:fillRect l="-122123" t="-281210" r="-115087" b="-108589"/>
            </a:stretch>
          </a:blip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61" name="Tijdelijke aanduiding voor tekst 60">
            <a:extLst>
              <a:ext uri="{FF2B5EF4-FFF2-40B4-BE49-F238E27FC236}">
                <a16:creationId xmlns:a16="http://schemas.microsoft.com/office/drawing/2014/main" id="{B437F40A-DFB8-96D4-3F17-E7642EA014D2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 flipH="1" flipV="1">
            <a:off x="3294786" y="4493372"/>
            <a:ext cx="539827" cy="477636"/>
          </a:xfrm>
          <a:custGeom>
            <a:avLst/>
            <a:gdLst>
              <a:gd name="connsiteX0" fmla="*/ 0 w 539827"/>
              <a:gd name="connsiteY0" fmla="*/ 0 h 477636"/>
              <a:gd name="connsiteX1" fmla="*/ 539827 w 539827"/>
              <a:gd name="connsiteY1" fmla="*/ 0 h 477636"/>
              <a:gd name="connsiteX2" fmla="*/ 539827 w 539827"/>
              <a:gd name="connsiteY2" fmla="*/ 477636 h 477636"/>
              <a:gd name="connsiteX3" fmla="*/ 0 w 539827"/>
              <a:gd name="connsiteY3" fmla="*/ 477636 h 477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9827" h="477636">
                <a:moveTo>
                  <a:pt x="0" y="0"/>
                </a:moveTo>
                <a:lnTo>
                  <a:pt x="539827" y="0"/>
                </a:lnTo>
                <a:lnTo>
                  <a:pt x="539827" y="477636"/>
                </a:lnTo>
                <a:lnTo>
                  <a:pt x="0" y="477636"/>
                </a:lnTo>
                <a:close/>
              </a:path>
            </a:pathLst>
          </a:custGeom>
          <a:blipFill dpi="0" rotWithShape="1">
            <a:blip r:embed="rId3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rcRect/>
            <a:stretch>
              <a:fillRect l="-122123" t="-281210" r="-115087" b="-108589"/>
            </a:stretch>
          </a:blip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62" name="Tijdelijke aanduiding voor tekst 61">
            <a:extLst>
              <a:ext uri="{FF2B5EF4-FFF2-40B4-BE49-F238E27FC236}">
                <a16:creationId xmlns:a16="http://schemas.microsoft.com/office/drawing/2014/main" id="{7ACC7B36-9675-0695-94FB-AE230B549464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4494000" y="1592263"/>
            <a:ext cx="3204000" cy="3888000"/>
          </a:xfrm>
          <a:custGeom>
            <a:avLst/>
            <a:gdLst>
              <a:gd name="connsiteX0" fmla="*/ 171414 w 3204000"/>
              <a:gd name="connsiteY0" fmla="*/ 0 h 3888000"/>
              <a:gd name="connsiteX1" fmla="*/ 3032586 w 3204000"/>
              <a:gd name="connsiteY1" fmla="*/ 0 h 3888000"/>
              <a:gd name="connsiteX2" fmla="*/ 3204000 w 3204000"/>
              <a:gd name="connsiteY2" fmla="*/ 171414 h 3888000"/>
              <a:gd name="connsiteX3" fmla="*/ 3204000 w 3204000"/>
              <a:gd name="connsiteY3" fmla="*/ 3716586 h 3888000"/>
              <a:gd name="connsiteX4" fmla="*/ 3032586 w 3204000"/>
              <a:gd name="connsiteY4" fmla="*/ 3888000 h 3888000"/>
              <a:gd name="connsiteX5" fmla="*/ 171414 w 3204000"/>
              <a:gd name="connsiteY5" fmla="*/ 3888000 h 3888000"/>
              <a:gd name="connsiteX6" fmla="*/ 0 w 3204000"/>
              <a:gd name="connsiteY6" fmla="*/ 3716586 h 3888000"/>
              <a:gd name="connsiteX7" fmla="*/ 0 w 3204000"/>
              <a:gd name="connsiteY7" fmla="*/ 171414 h 3888000"/>
              <a:gd name="connsiteX8" fmla="*/ 171414 w 3204000"/>
              <a:gd name="connsiteY8" fmla="*/ 0 h 38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04000" h="3888000">
                <a:moveTo>
                  <a:pt x="171414" y="0"/>
                </a:moveTo>
                <a:lnTo>
                  <a:pt x="3032586" y="0"/>
                </a:lnTo>
                <a:cubicBezTo>
                  <a:pt x="3127255" y="0"/>
                  <a:pt x="3204000" y="76745"/>
                  <a:pt x="3204000" y="171414"/>
                </a:cubicBezTo>
                <a:lnTo>
                  <a:pt x="3204000" y="3716586"/>
                </a:lnTo>
                <a:cubicBezTo>
                  <a:pt x="3204000" y="3811255"/>
                  <a:pt x="3127255" y="3888000"/>
                  <a:pt x="3032586" y="3888000"/>
                </a:cubicBezTo>
                <a:lnTo>
                  <a:pt x="171414" y="3888000"/>
                </a:lnTo>
                <a:cubicBezTo>
                  <a:pt x="76745" y="3888000"/>
                  <a:pt x="0" y="3811255"/>
                  <a:pt x="0" y="3716586"/>
                </a:cubicBezTo>
                <a:lnTo>
                  <a:pt x="0" y="171414"/>
                </a:lnTo>
                <a:cubicBezTo>
                  <a:pt x="0" y="76745"/>
                  <a:pt x="76745" y="0"/>
                  <a:pt x="171414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63" name="Tijdelijke aanduiding voor afbeelding 16">
            <a:extLst>
              <a:ext uri="{FF2B5EF4-FFF2-40B4-BE49-F238E27FC236}">
                <a16:creationId xmlns:a16="http://schemas.microsoft.com/office/drawing/2014/main" id="{C0E714FD-D032-C33F-15AA-EE1ACF28B33E}"/>
              </a:ext>
            </a:extLst>
          </p:cNvPr>
          <p:cNvSpPr>
            <a:spLocks noGrp="1"/>
          </p:cNvSpPr>
          <p:nvPr>
            <p:ph type="pic" sz="quarter" idx="55" hasCustomPrompt="1"/>
          </p:nvPr>
        </p:nvSpPr>
        <p:spPr>
          <a:xfrm>
            <a:off x="5448000" y="1913122"/>
            <a:ext cx="1296000" cy="1296000"/>
          </a:xfrm>
          <a:prstGeom prst="roundRect">
            <a:avLst>
              <a:gd name="adj" fmla="val 13654"/>
            </a:avLst>
          </a:prstGeom>
          <a:solidFill>
            <a:schemeClr val="bg1">
              <a:lumMod val="95000"/>
            </a:schemeClr>
          </a:solidFill>
          <a:ln w="15875">
            <a:noFill/>
          </a:ln>
        </p:spPr>
        <p:txBody>
          <a:bodyPr lIns="180000" tIns="0" rIns="180000" bIns="720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/>
              <a:t>Insert </a:t>
            </a:r>
            <a:br>
              <a:rPr lang="en-GB" noProof="0"/>
            </a:br>
            <a:r>
              <a:rPr lang="en-GB" noProof="0"/>
              <a:t>Image here</a:t>
            </a:r>
          </a:p>
        </p:txBody>
      </p:sp>
      <p:sp>
        <p:nvSpPr>
          <p:cNvPr id="64" name="Tijdelijke aanduiding voor tekst 63">
            <a:extLst>
              <a:ext uri="{FF2B5EF4-FFF2-40B4-BE49-F238E27FC236}">
                <a16:creationId xmlns:a16="http://schemas.microsoft.com/office/drawing/2014/main" id="{2AFFB893-6A33-2AAD-0696-30BAB462DF1B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4586385" y="3168148"/>
            <a:ext cx="539827" cy="477636"/>
          </a:xfrm>
          <a:custGeom>
            <a:avLst/>
            <a:gdLst>
              <a:gd name="connsiteX0" fmla="*/ 0 w 539827"/>
              <a:gd name="connsiteY0" fmla="*/ 0 h 477636"/>
              <a:gd name="connsiteX1" fmla="*/ 539827 w 539827"/>
              <a:gd name="connsiteY1" fmla="*/ 0 h 477636"/>
              <a:gd name="connsiteX2" fmla="*/ 539827 w 539827"/>
              <a:gd name="connsiteY2" fmla="*/ 477636 h 477636"/>
              <a:gd name="connsiteX3" fmla="*/ 0 w 539827"/>
              <a:gd name="connsiteY3" fmla="*/ 477636 h 477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9827" h="477636">
                <a:moveTo>
                  <a:pt x="0" y="0"/>
                </a:moveTo>
                <a:lnTo>
                  <a:pt x="539827" y="0"/>
                </a:lnTo>
                <a:lnTo>
                  <a:pt x="539827" y="477636"/>
                </a:lnTo>
                <a:lnTo>
                  <a:pt x="0" y="477636"/>
                </a:lnTo>
                <a:close/>
              </a:path>
            </a:pathLst>
          </a:custGeom>
          <a:blipFill>
            <a:blip r:embed="rId3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rcRect/>
            <a:stretch>
              <a:fillRect l="-122123" t="-281210" r="-115087" b="-108589"/>
            </a:stretch>
          </a:blip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65" name="Tijdelijke aanduiding voor tekst 64">
            <a:extLst>
              <a:ext uri="{FF2B5EF4-FFF2-40B4-BE49-F238E27FC236}">
                <a16:creationId xmlns:a16="http://schemas.microsoft.com/office/drawing/2014/main" id="{D975AFD7-9535-2E3D-B87A-0775F5B8A353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 flipH="1" flipV="1">
            <a:off x="7074411" y="4493372"/>
            <a:ext cx="539827" cy="477636"/>
          </a:xfrm>
          <a:custGeom>
            <a:avLst/>
            <a:gdLst>
              <a:gd name="connsiteX0" fmla="*/ 0 w 539827"/>
              <a:gd name="connsiteY0" fmla="*/ 0 h 477636"/>
              <a:gd name="connsiteX1" fmla="*/ 539827 w 539827"/>
              <a:gd name="connsiteY1" fmla="*/ 0 h 477636"/>
              <a:gd name="connsiteX2" fmla="*/ 539827 w 539827"/>
              <a:gd name="connsiteY2" fmla="*/ 477636 h 477636"/>
              <a:gd name="connsiteX3" fmla="*/ 0 w 539827"/>
              <a:gd name="connsiteY3" fmla="*/ 477636 h 477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9827" h="477636">
                <a:moveTo>
                  <a:pt x="0" y="0"/>
                </a:moveTo>
                <a:lnTo>
                  <a:pt x="539827" y="0"/>
                </a:lnTo>
                <a:lnTo>
                  <a:pt x="539827" y="477636"/>
                </a:lnTo>
                <a:lnTo>
                  <a:pt x="0" y="477636"/>
                </a:lnTo>
                <a:close/>
              </a:path>
            </a:pathLst>
          </a:custGeom>
          <a:blipFill>
            <a:blip r:embed="rId3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rcRect/>
            <a:stretch>
              <a:fillRect l="-122123" t="-281210" r="-115087" b="-108589"/>
            </a:stretch>
          </a:blip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66" name="Tijdelijke aanduiding voor tekst 65">
            <a:extLst>
              <a:ext uri="{FF2B5EF4-FFF2-40B4-BE49-F238E27FC236}">
                <a16:creationId xmlns:a16="http://schemas.microsoft.com/office/drawing/2014/main" id="{4560C005-39CE-A6AF-0131-9AC3AF131FD6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8268514" y="1592263"/>
            <a:ext cx="3204000" cy="3888000"/>
          </a:xfrm>
          <a:custGeom>
            <a:avLst/>
            <a:gdLst>
              <a:gd name="connsiteX0" fmla="*/ 171414 w 3204000"/>
              <a:gd name="connsiteY0" fmla="*/ 0 h 3888000"/>
              <a:gd name="connsiteX1" fmla="*/ 3032586 w 3204000"/>
              <a:gd name="connsiteY1" fmla="*/ 0 h 3888000"/>
              <a:gd name="connsiteX2" fmla="*/ 3204000 w 3204000"/>
              <a:gd name="connsiteY2" fmla="*/ 171414 h 3888000"/>
              <a:gd name="connsiteX3" fmla="*/ 3204000 w 3204000"/>
              <a:gd name="connsiteY3" fmla="*/ 3716586 h 3888000"/>
              <a:gd name="connsiteX4" fmla="*/ 3032586 w 3204000"/>
              <a:gd name="connsiteY4" fmla="*/ 3888000 h 3888000"/>
              <a:gd name="connsiteX5" fmla="*/ 171414 w 3204000"/>
              <a:gd name="connsiteY5" fmla="*/ 3888000 h 3888000"/>
              <a:gd name="connsiteX6" fmla="*/ 0 w 3204000"/>
              <a:gd name="connsiteY6" fmla="*/ 3716586 h 3888000"/>
              <a:gd name="connsiteX7" fmla="*/ 0 w 3204000"/>
              <a:gd name="connsiteY7" fmla="*/ 171414 h 3888000"/>
              <a:gd name="connsiteX8" fmla="*/ 171414 w 3204000"/>
              <a:gd name="connsiteY8" fmla="*/ 0 h 38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04000" h="3888000">
                <a:moveTo>
                  <a:pt x="171414" y="0"/>
                </a:moveTo>
                <a:lnTo>
                  <a:pt x="3032586" y="0"/>
                </a:lnTo>
                <a:cubicBezTo>
                  <a:pt x="3127255" y="0"/>
                  <a:pt x="3204000" y="76745"/>
                  <a:pt x="3204000" y="171414"/>
                </a:cubicBezTo>
                <a:lnTo>
                  <a:pt x="3204000" y="3716586"/>
                </a:lnTo>
                <a:cubicBezTo>
                  <a:pt x="3204000" y="3811255"/>
                  <a:pt x="3127255" y="3888000"/>
                  <a:pt x="3032586" y="3888000"/>
                </a:cubicBezTo>
                <a:lnTo>
                  <a:pt x="171414" y="3888000"/>
                </a:lnTo>
                <a:cubicBezTo>
                  <a:pt x="76745" y="3888000"/>
                  <a:pt x="0" y="3811255"/>
                  <a:pt x="0" y="3716586"/>
                </a:cubicBezTo>
                <a:lnTo>
                  <a:pt x="0" y="171414"/>
                </a:lnTo>
                <a:cubicBezTo>
                  <a:pt x="0" y="76745"/>
                  <a:pt x="76745" y="0"/>
                  <a:pt x="171414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67" name="Tijdelijke aanduiding voor afbeelding 16">
            <a:extLst>
              <a:ext uri="{FF2B5EF4-FFF2-40B4-BE49-F238E27FC236}">
                <a16:creationId xmlns:a16="http://schemas.microsoft.com/office/drawing/2014/main" id="{FE7F9BF9-BD66-DCCA-CE35-69265568001D}"/>
              </a:ext>
            </a:extLst>
          </p:cNvPr>
          <p:cNvSpPr>
            <a:spLocks noGrp="1"/>
          </p:cNvSpPr>
          <p:nvPr>
            <p:ph type="pic" sz="quarter" idx="59" hasCustomPrompt="1"/>
          </p:nvPr>
        </p:nvSpPr>
        <p:spPr>
          <a:xfrm>
            <a:off x="9222514" y="1913122"/>
            <a:ext cx="1296000" cy="1296000"/>
          </a:xfrm>
          <a:prstGeom prst="roundRect">
            <a:avLst>
              <a:gd name="adj" fmla="val 13654"/>
            </a:avLst>
          </a:prstGeom>
          <a:solidFill>
            <a:schemeClr val="bg1">
              <a:lumMod val="95000"/>
            </a:schemeClr>
          </a:solidFill>
          <a:ln w="15875">
            <a:noFill/>
          </a:ln>
        </p:spPr>
        <p:txBody>
          <a:bodyPr lIns="180000" tIns="0" rIns="180000" bIns="720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/>
              <a:t>Insert </a:t>
            </a:r>
            <a:br>
              <a:rPr lang="en-GB" noProof="0"/>
            </a:br>
            <a:r>
              <a:rPr lang="en-GB" noProof="0"/>
              <a:t>Image here</a:t>
            </a:r>
          </a:p>
        </p:txBody>
      </p:sp>
      <p:sp>
        <p:nvSpPr>
          <p:cNvPr id="68" name="Tijdelijke aanduiding voor tekst 67">
            <a:extLst>
              <a:ext uri="{FF2B5EF4-FFF2-40B4-BE49-F238E27FC236}">
                <a16:creationId xmlns:a16="http://schemas.microsoft.com/office/drawing/2014/main" id="{227C9941-1671-68AD-557A-96DB51DC9987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8360899" y="3168148"/>
            <a:ext cx="539827" cy="477636"/>
          </a:xfrm>
          <a:custGeom>
            <a:avLst/>
            <a:gdLst>
              <a:gd name="connsiteX0" fmla="*/ 0 w 539827"/>
              <a:gd name="connsiteY0" fmla="*/ 0 h 477636"/>
              <a:gd name="connsiteX1" fmla="*/ 539827 w 539827"/>
              <a:gd name="connsiteY1" fmla="*/ 0 h 477636"/>
              <a:gd name="connsiteX2" fmla="*/ 539827 w 539827"/>
              <a:gd name="connsiteY2" fmla="*/ 477636 h 477636"/>
              <a:gd name="connsiteX3" fmla="*/ 0 w 539827"/>
              <a:gd name="connsiteY3" fmla="*/ 477636 h 477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9827" h="477636">
                <a:moveTo>
                  <a:pt x="0" y="0"/>
                </a:moveTo>
                <a:lnTo>
                  <a:pt x="539827" y="0"/>
                </a:lnTo>
                <a:lnTo>
                  <a:pt x="539827" y="477636"/>
                </a:lnTo>
                <a:lnTo>
                  <a:pt x="0" y="477636"/>
                </a:lnTo>
                <a:close/>
              </a:path>
            </a:pathLst>
          </a:custGeom>
          <a:blipFill>
            <a:blip r:embed="rId3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rcRect/>
            <a:stretch>
              <a:fillRect l="-122123" t="-281210" r="-115087" b="-108589"/>
            </a:stretch>
          </a:blip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69" name="Tijdelijke aanduiding voor tekst 68">
            <a:extLst>
              <a:ext uri="{FF2B5EF4-FFF2-40B4-BE49-F238E27FC236}">
                <a16:creationId xmlns:a16="http://schemas.microsoft.com/office/drawing/2014/main" id="{A92D422C-6ABD-6007-1A56-C7605CC362FF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 flipH="1" flipV="1">
            <a:off x="10848925" y="4493372"/>
            <a:ext cx="539827" cy="477636"/>
          </a:xfrm>
          <a:custGeom>
            <a:avLst/>
            <a:gdLst>
              <a:gd name="connsiteX0" fmla="*/ 0 w 539827"/>
              <a:gd name="connsiteY0" fmla="*/ 0 h 477636"/>
              <a:gd name="connsiteX1" fmla="*/ 539827 w 539827"/>
              <a:gd name="connsiteY1" fmla="*/ 0 h 477636"/>
              <a:gd name="connsiteX2" fmla="*/ 539827 w 539827"/>
              <a:gd name="connsiteY2" fmla="*/ 477636 h 477636"/>
              <a:gd name="connsiteX3" fmla="*/ 0 w 539827"/>
              <a:gd name="connsiteY3" fmla="*/ 477636 h 477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9827" h="477636">
                <a:moveTo>
                  <a:pt x="0" y="0"/>
                </a:moveTo>
                <a:lnTo>
                  <a:pt x="539827" y="0"/>
                </a:lnTo>
                <a:lnTo>
                  <a:pt x="539827" y="477636"/>
                </a:lnTo>
                <a:lnTo>
                  <a:pt x="0" y="477636"/>
                </a:lnTo>
                <a:close/>
              </a:path>
            </a:pathLst>
          </a:custGeom>
          <a:blipFill>
            <a:blip r:embed="rId3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rcRect/>
            <a:stretch>
              <a:fillRect l="-122123" t="-281210" r="-115087" b="-108589"/>
            </a:stretch>
          </a:blip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GB"/>
              <a:t> </a:t>
            </a:r>
          </a:p>
        </p:txBody>
      </p:sp>
      <p:grpSp>
        <p:nvGrpSpPr>
          <p:cNvPr id="2" name="INSTRUCTION">
            <a:extLst>
              <a:ext uri="{FF2B5EF4-FFF2-40B4-BE49-F238E27FC236}">
                <a16:creationId xmlns:a16="http://schemas.microsoft.com/office/drawing/2014/main" id="{97015091-CAB5-CBBB-6EF8-7B0D891D263F}"/>
              </a:ext>
            </a:extLst>
          </p:cNvPr>
          <p:cNvGrpSpPr/>
          <p:nvPr userDrawn="1"/>
        </p:nvGrpSpPr>
        <p:grpSpPr>
          <a:xfrm>
            <a:off x="12377595" y="0"/>
            <a:ext cx="3693114" cy="6236923"/>
            <a:chOff x="-3786165" y="0"/>
            <a:chExt cx="3693114" cy="6236923"/>
          </a:xfrm>
        </p:grpSpPr>
        <p:sp>
          <p:nvSpPr>
            <p:cNvPr id="5" name="Rechthoek 4">
              <a:extLst>
                <a:ext uri="{FF2B5EF4-FFF2-40B4-BE49-F238E27FC236}">
                  <a16:creationId xmlns:a16="http://schemas.microsoft.com/office/drawing/2014/main" id="{44BE5C3D-988A-5042-FF2D-2DD12E961171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557062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en-GB" sz="1400" b="1" cap="all" baseline="0" noProof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Insert/edit an image</a:t>
              </a:r>
            </a:p>
          </p:txBody>
        </p:sp>
        <p:sp>
          <p:nvSpPr>
            <p:cNvPr id="10" name="Ovaal 9">
              <a:extLst>
                <a:ext uri="{FF2B5EF4-FFF2-40B4-BE49-F238E27FC236}">
                  <a16:creationId xmlns:a16="http://schemas.microsoft.com/office/drawing/2014/main" id="{FF0EF038-B8DC-BB7E-139E-10A37D7C7E9D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11" name="Rechthoek 10">
              <a:extLst>
                <a:ext uri="{FF2B5EF4-FFF2-40B4-BE49-F238E27FC236}">
                  <a16:creationId xmlns:a16="http://schemas.microsoft.com/office/drawing/2014/main" id="{CBBF5FD7-24CF-0190-4644-8B6E4EF3BBFF}"/>
                </a:ext>
              </a:extLst>
            </p:cNvPr>
            <p:cNvSpPr/>
            <p:nvPr userDrawn="1"/>
          </p:nvSpPr>
          <p:spPr>
            <a:xfrm>
              <a:off x="-3319415" y="465324"/>
              <a:ext cx="2962706" cy="65802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If necessary, delete the existing image</a:t>
              </a:r>
              <a:b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by using the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key’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Select the placeholder, go to the tab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‘</a:t>
              </a:r>
              <a:r>
                <a:rPr kumimoji="0" lang="en-GB" sz="1200" b="1" i="0" u="none" strike="noStrike" kern="0" cap="none" spc="0" normalizeH="0" baseline="0" noProof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Slidebuilder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and click on the button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‘Images’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.</a:t>
              </a: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" name="Ovaal 11">
              <a:extLst>
                <a:ext uri="{FF2B5EF4-FFF2-40B4-BE49-F238E27FC236}">
                  <a16:creationId xmlns:a16="http://schemas.microsoft.com/office/drawing/2014/main" id="{EB24F83D-6956-225F-60DE-A9D7B3F94521}"/>
                </a:ext>
              </a:extLst>
            </p:cNvPr>
            <p:cNvSpPr/>
            <p:nvPr userDrawn="1"/>
          </p:nvSpPr>
          <p:spPr>
            <a:xfrm>
              <a:off x="-3603587" y="2638808"/>
              <a:ext cx="180000" cy="180000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13" name="Rechthoek 12">
              <a:extLst>
                <a:ext uri="{FF2B5EF4-FFF2-40B4-BE49-F238E27FC236}">
                  <a16:creationId xmlns:a16="http://schemas.microsoft.com/office/drawing/2014/main" id="{FDA53712-2DD3-52C0-B617-D92FE49E4C8E}"/>
                </a:ext>
              </a:extLst>
            </p:cNvPr>
            <p:cNvSpPr/>
            <p:nvPr userDrawn="1"/>
          </p:nvSpPr>
          <p:spPr>
            <a:xfrm>
              <a:off x="-3319415" y="2638809"/>
              <a:ext cx="2944682" cy="32768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Click with the right mouse button on the image and choose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‘Send to back’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sp>
          <p:nvSpPr>
            <p:cNvPr id="14" name="Ovaal 13">
              <a:extLst>
                <a:ext uri="{FF2B5EF4-FFF2-40B4-BE49-F238E27FC236}">
                  <a16:creationId xmlns:a16="http://schemas.microsoft.com/office/drawing/2014/main" id="{D04C506B-E116-336F-E4BA-3BE73F5592AE}"/>
                </a:ext>
              </a:extLst>
            </p:cNvPr>
            <p:cNvSpPr/>
            <p:nvPr userDrawn="1"/>
          </p:nvSpPr>
          <p:spPr>
            <a:xfrm>
              <a:off x="-3603587" y="3817066"/>
              <a:ext cx="180000" cy="180000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15" name="Rechthoek 14">
              <a:extLst>
                <a:ext uri="{FF2B5EF4-FFF2-40B4-BE49-F238E27FC236}">
                  <a16:creationId xmlns:a16="http://schemas.microsoft.com/office/drawing/2014/main" id="{F155CDC9-8875-5CAD-F588-E0F8188290F8}"/>
                </a:ext>
              </a:extLst>
            </p:cNvPr>
            <p:cNvSpPr/>
            <p:nvPr userDrawn="1"/>
          </p:nvSpPr>
          <p:spPr>
            <a:xfrm>
              <a:off x="-3319415" y="3817067"/>
              <a:ext cx="2944086" cy="97979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To scale or drag the image, go to the tab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‘Picture Tools - Format’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and click on</a:t>
              </a:r>
              <a:b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the button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‘Crop’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Scale the image itself with</a:t>
              </a:r>
              <a:b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the spheres and scale the image frame with the brackets.</a:t>
              </a:r>
            </a:p>
          </p:txBody>
        </p:sp>
        <p:grpSp>
          <p:nvGrpSpPr>
            <p:cNvPr id="16" name="Groep 15">
              <a:extLst>
                <a:ext uri="{FF2B5EF4-FFF2-40B4-BE49-F238E27FC236}">
                  <a16:creationId xmlns:a16="http://schemas.microsoft.com/office/drawing/2014/main" id="{F8522D9F-90AB-0273-4AD5-AEF8C07AFA8E}"/>
                </a:ext>
              </a:extLst>
            </p:cNvPr>
            <p:cNvGrpSpPr/>
            <p:nvPr userDrawn="1"/>
          </p:nvGrpSpPr>
          <p:grpSpPr>
            <a:xfrm>
              <a:off x="-3314821" y="3054865"/>
              <a:ext cx="1558053" cy="563933"/>
              <a:chOff x="-3314821" y="2981448"/>
              <a:chExt cx="1558053" cy="563933"/>
            </a:xfrm>
          </p:grpSpPr>
          <p:sp>
            <p:nvSpPr>
              <p:cNvPr id="57" name="Rechthoek 56">
                <a:extLst>
                  <a:ext uri="{FF2B5EF4-FFF2-40B4-BE49-F238E27FC236}">
                    <a16:creationId xmlns:a16="http://schemas.microsoft.com/office/drawing/2014/main" id="{C5E0AF92-6458-702D-27AA-61A82BC6516B}"/>
                  </a:ext>
                </a:extLst>
              </p:cNvPr>
              <p:cNvSpPr/>
              <p:nvPr userDrawn="1"/>
            </p:nvSpPr>
            <p:spPr>
              <a:xfrm>
                <a:off x="-3314821" y="2981448"/>
                <a:ext cx="1558053" cy="504851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en-GB" sz="80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8" name="Rechthoek 57">
                <a:extLst>
                  <a:ext uri="{FF2B5EF4-FFF2-40B4-BE49-F238E27FC236}">
                    <a16:creationId xmlns:a16="http://schemas.microsoft.com/office/drawing/2014/main" id="{DE7AD3FE-D3A5-A76A-C230-BC1769DB466A}"/>
                  </a:ext>
                </a:extLst>
              </p:cNvPr>
              <p:cNvSpPr/>
              <p:nvPr userDrawn="1"/>
            </p:nvSpPr>
            <p:spPr>
              <a:xfrm>
                <a:off x="-3304719" y="3235173"/>
                <a:ext cx="1540313" cy="246608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en-GB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BC22F820-874F-D56A-668A-B985AA81AD52}"/>
                  </a:ext>
                </a:extLst>
              </p:cNvPr>
              <p:cNvSpPr txBox="1"/>
              <p:nvPr userDrawn="1"/>
            </p:nvSpPr>
            <p:spPr>
              <a:xfrm>
                <a:off x="-3069820" y="3038892"/>
                <a:ext cx="1089248" cy="137495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GB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Send to front</a:t>
                </a:r>
              </a:p>
            </p:txBody>
          </p:sp>
          <p:sp>
            <p:nvSpPr>
              <p:cNvPr id="70" name="Tekstvak 69">
                <a:extLst>
                  <a:ext uri="{FF2B5EF4-FFF2-40B4-BE49-F238E27FC236}">
                    <a16:creationId xmlns:a16="http://schemas.microsoft.com/office/drawing/2014/main" id="{6A17FFFA-8C37-BD36-7649-8C3653DE860B}"/>
                  </a:ext>
                </a:extLst>
              </p:cNvPr>
              <p:cNvSpPr txBox="1"/>
              <p:nvPr userDrawn="1"/>
            </p:nvSpPr>
            <p:spPr>
              <a:xfrm>
                <a:off x="-3069820" y="3295269"/>
                <a:ext cx="1098515" cy="126416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GB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Send to back</a:t>
                </a:r>
              </a:p>
            </p:txBody>
          </p:sp>
          <p:sp>
            <p:nvSpPr>
              <p:cNvPr id="71" name="Vrije vorm: vorm 70">
                <a:extLst>
                  <a:ext uri="{FF2B5EF4-FFF2-40B4-BE49-F238E27FC236}">
                    <a16:creationId xmlns:a16="http://schemas.microsoft.com/office/drawing/2014/main" id="{0FF4B635-39FB-FAE2-5927-248F9538DBB1}"/>
                  </a:ext>
                </a:extLst>
              </p:cNvPr>
              <p:cNvSpPr/>
              <p:nvPr userDrawn="1"/>
            </p:nvSpPr>
            <p:spPr>
              <a:xfrm>
                <a:off x="-2051274" y="3365381"/>
                <a:ext cx="97562" cy="180000"/>
              </a:xfrm>
              <a:custGeom>
                <a:avLst/>
                <a:gdLst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41194 w 880280"/>
                  <a:gd name="connsiteY2" fmla="*/ 96899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27546 w 880280"/>
                  <a:gd name="connsiteY2" fmla="*/ 975815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00250 w 880280"/>
                  <a:gd name="connsiteY2" fmla="*/ 100311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11791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498144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0280" h="1624084">
                    <a:moveTo>
                      <a:pt x="0" y="0"/>
                    </a:moveTo>
                    <a:lnTo>
                      <a:pt x="0" y="1262418"/>
                    </a:lnTo>
                    <a:lnTo>
                      <a:pt x="313898" y="996287"/>
                    </a:lnTo>
                    <a:lnTo>
                      <a:pt x="620973" y="1624084"/>
                    </a:lnTo>
                    <a:lnTo>
                      <a:pt x="839337" y="1480782"/>
                    </a:lnTo>
                    <a:lnTo>
                      <a:pt x="498144" y="900753"/>
                    </a:lnTo>
                    <a:lnTo>
                      <a:pt x="880280" y="8939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en-GB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2" name="Gelijkbenige driehoek 71">
                <a:extLst>
                  <a:ext uri="{FF2B5EF4-FFF2-40B4-BE49-F238E27FC236}">
                    <a16:creationId xmlns:a16="http://schemas.microsoft.com/office/drawing/2014/main" id="{D1CF7B27-B7AC-007A-1680-C39C8863C95A}"/>
                  </a:ext>
                </a:extLst>
              </p:cNvPr>
              <p:cNvSpPr/>
              <p:nvPr userDrawn="1"/>
            </p:nvSpPr>
            <p:spPr>
              <a:xfrm rot="5400000">
                <a:off x="-1900674" y="3332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en-GB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73" name="Groep 72">
                <a:extLst>
                  <a:ext uri="{FF2B5EF4-FFF2-40B4-BE49-F238E27FC236}">
                    <a16:creationId xmlns:a16="http://schemas.microsoft.com/office/drawing/2014/main" id="{FE6E51EC-9B26-EF09-E900-85858DF9B692}"/>
                  </a:ext>
                </a:extLst>
              </p:cNvPr>
              <p:cNvGrpSpPr/>
              <p:nvPr userDrawn="1"/>
            </p:nvGrpSpPr>
            <p:grpSpPr>
              <a:xfrm>
                <a:off x="-3257052" y="3032066"/>
                <a:ext cx="182309" cy="163794"/>
                <a:chOff x="12832541" y="3162395"/>
                <a:chExt cx="219532" cy="197236"/>
              </a:xfrm>
            </p:grpSpPr>
            <p:sp>
              <p:nvSpPr>
                <p:cNvPr id="78" name="Rechthoek 77">
                  <a:extLst>
                    <a:ext uri="{FF2B5EF4-FFF2-40B4-BE49-F238E27FC236}">
                      <a16:creationId xmlns:a16="http://schemas.microsoft.com/office/drawing/2014/main" id="{8E4D9E52-78D6-143C-0D99-9202AF0B5909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84848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79" name="Rechthoek 78">
                  <a:extLst>
                    <a:ext uri="{FF2B5EF4-FFF2-40B4-BE49-F238E27FC236}">
                      <a16:creationId xmlns:a16="http://schemas.microsoft.com/office/drawing/2014/main" id="{3ADBA3D3-82BC-EFDD-D553-A91A64890017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84848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80" name="Rechthoek 79">
                  <a:extLst>
                    <a:ext uri="{FF2B5EF4-FFF2-40B4-BE49-F238E27FC236}">
                      <a16:creationId xmlns:a16="http://schemas.microsoft.com/office/drawing/2014/main" id="{32C69A7D-1C56-543A-D69F-47B92F37B5CA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74" name="Groep 73">
                <a:extLst>
                  <a:ext uri="{FF2B5EF4-FFF2-40B4-BE49-F238E27FC236}">
                    <a16:creationId xmlns:a16="http://schemas.microsoft.com/office/drawing/2014/main" id="{F77A15A9-8289-9574-62D3-F43DAC7EC1F2}"/>
                  </a:ext>
                </a:extLst>
              </p:cNvPr>
              <p:cNvGrpSpPr/>
              <p:nvPr userDrawn="1"/>
            </p:nvGrpSpPr>
            <p:grpSpPr>
              <a:xfrm>
                <a:off x="-3257053" y="3276580"/>
                <a:ext cx="182309" cy="163794"/>
                <a:chOff x="12832541" y="3162395"/>
                <a:chExt cx="219532" cy="197236"/>
              </a:xfrm>
            </p:grpSpPr>
            <p:sp>
              <p:nvSpPr>
                <p:cNvPr id="75" name="Rechthoek 74">
                  <a:extLst>
                    <a:ext uri="{FF2B5EF4-FFF2-40B4-BE49-F238E27FC236}">
                      <a16:creationId xmlns:a16="http://schemas.microsoft.com/office/drawing/2014/main" id="{EB718A02-E643-B0E1-B49F-DB7975BB0BB0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76" name="Rechthoek 75">
                  <a:extLst>
                    <a:ext uri="{FF2B5EF4-FFF2-40B4-BE49-F238E27FC236}">
                      <a16:creationId xmlns:a16="http://schemas.microsoft.com/office/drawing/2014/main" id="{79B30A95-A908-9FDB-1614-1D364710E3E9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84848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77" name="Rechthoek 76">
                  <a:extLst>
                    <a:ext uri="{FF2B5EF4-FFF2-40B4-BE49-F238E27FC236}">
                      <a16:creationId xmlns:a16="http://schemas.microsoft.com/office/drawing/2014/main" id="{8C1AB889-445B-6AE4-F122-CE882ED2DF9A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84848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sp>
          <p:nvSpPr>
            <p:cNvPr id="17" name="Ovaal 16">
              <a:extLst>
                <a:ext uri="{FF2B5EF4-FFF2-40B4-BE49-F238E27FC236}">
                  <a16:creationId xmlns:a16="http://schemas.microsoft.com/office/drawing/2014/main" id="{DD96CD7F-5828-39E6-6B98-4089E9EC0964}"/>
                </a:ext>
              </a:extLst>
            </p:cNvPr>
            <p:cNvSpPr/>
            <p:nvPr userDrawn="1"/>
          </p:nvSpPr>
          <p:spPr>
            <a:xfrm>
              <a:off x="-3603587" y="1811184"/>
              <a:ext cx="180000" cy="180000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18" name="Rechthoek 17">
              <a:extLst>
                <a:ext uri="{FF2B5EF4-FFF2-40B4-BE49-F238E27FC236}">
                  <a16:creationId xmlns:a16="http://schemas.microsoft.com/office/drawing/2014/main" id="{807AB46A-0FC5-E0A1-E62B-6170168FCA9A}"/>
                </a:ext>
              </a:extLst>
            </p:cNvPr>
            <p:cNvSpPr/>
            <p:nvPr userDrawn="1"/>
          </p:nvSpPr>
          <p:spPr>
            <a:xfrm>
              <a:off x="-3319415" y="1811185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Select the preferred category and image</a:t>
              </a:r>
              <a:b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and click on  </a:t>
              </a: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‘Insert’</a:t>
              </a: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sp>
          <p:nvSpPr>
            <p:cNvPr id="20" name="Rechthoek 19">
              <a:extLst>
                <a:ext uri="{FF2B5EF4-FFF2-40B4-BE49-F238E27FC236}">
                  <a16:creationId xmlns:a16="http://schemas.microsoft.com/office/drawing/2014/main" id="{6676BACD-A531-E8E6-22BE-8D9265C2A2B6}"/>
                </a:ext>
              </a:extLst>
            </p:cNvPr>
            <p:cNvSpPr/>
            <p:nvPr userDrawn="1"/>
          </p:nvSpPr>
          <p:spPr>
            <a:xfrm>
              <a:off x="-3319415" y="2245760"/>
              <a:ext cx="825500" cy="209550"/>
            </a:xfrm>
            <a:prstGeom prst="rect">
              <a:avLst/>
            </a:prstGeom>
            <a:solidFill>
              <a:srgbClr val="1FF524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en-GB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Insert</a:t>
              </a:r>
            </a:p>
          </p:txBody>
        </p:sp>
        <p:grpSp>
          <p:nvGrpSpPr>
            <p:cNvPr id="21" name="Groep 20">
              <a:extLst>
                <a:ext uri="{FF2B5EF4-FFF2-40B4-BE49-F238E27FC236}">
                  <a16:creationId xmlns:a16="http://schemas.microsoft.com/office/drawing/2014/main" id="{F3822752-A1AD-E6BD-D2F7-55F888E5ABA4}"/>
                </a:ext>
              </a:extLst>
            </p:cNvPr>
            <p:cNvGrpSpPr/>
            <p:nvPr userDrawn="1"/>
          </p:nvGrpSpPr>
          <p:grpSpPr>
            <a:xfrm>
              <a:off x="-3426605" y="4716809"/>
              <a:ext cx="514284" cy="506545"/>
              <a:chOff x="12617641" y="3403239"/>
              <a:chExt cx="752963" cy="741634"/>
            </a:xfrm>
          </p:grpSpPr>
          <p:grpSp>
            <p:nvGrpSpPr>
              <p:cNvPr id="41" name="Groep 40">
                <a:extLst>
                  <a:ext uri="{FF2B5EF4-FFF2-40B4-BE49-F238E27FC236}">
                    <a16:creationId xmlns:a16="http://schemas.microsoft.com/office/drawing/2014/main" id="{203AA203-CD18-073C-A92D-F3CDF0477412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44" name="Groep 43">
                  <a:extLst>
                    <a:ext uri="{FF2B5EF4-FFF2-40B4-BE49-F238E27FC236}">
                      <a16:creationId xmlns:a16="http://schemas.microsoft.com/office/drawing/2014/main" id="{F9AACADE-05EE-3B88-A8D1-1C44086959AC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51" name="Groep 50">
                    <a:extLst>
                      <a:ext uri="{FF2B5EF4-FFF2-40B4-BE49-F238E27FC236}">
                        <a16:creationId xmlns:a16="http://schemas.microsoft.com/office/drawing/2014/main" id="{5A52CC04-5BC4-04A1-4638-00FE9ACF5BF7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54" name="Rechthoek 53">
                      <a:extLst>
                        <a:ext uri="{FF2B5EF4-FFF2-40B4-BE49-F238E27FC236}">
                          <a16:creationId xmlns:a16="http://schemas.microsoft.com/office/drawing/2014/main" id="{44CDF0CB-F9BD-5F54-E65F-77F345AAF527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800" b="0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5" name="Rechthoek 54">
                      <a:extLst>
                        <a:ext uri="{FF2B5EF4-FFF2-40B4-BE49-F238E27FC236}">
                          <a16:creationId xmlns:a16="http://schemas.microsoft.com/office/drawing/2014/main" id="{61F0FE39-35B0-1BCB-B865-1C21B3E3C585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800" b="0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6" name="Ovaal 55">
                      <a:extLst>
                        <a:ext uri="{FF2B5EF4-FFF2-40B4-BE49-F238E27FC236}">
                          <a16:creationId xmlns:a16="http://schemas.microsoft.com/office/drawing/2014/main" id="{518E3B64-3DB6-FBB2-B5FF-02A12B75C271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en-GB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52" name="Afbeelding 51">
                    <a:extLst>
                      <a:ext uri="{FF2B5EF4-FFF2-40B4-BE49-F238E27FC236}">
                        <a16:creationId xmlns:a16="http://schemas.microsoft.com/office/drawing/2014/main" id="{026A7036-0400-FCFC-B450-B07532F2CAA8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5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53" name="Afbeelding 52">
                    <a:extLst>
                      <a:ext uri="{FF2B5EF4-FFF2-40B4-BE49-F238E27FC236}">
                        <a16:creationId xmlns:a16="http://schemas.microsoft.com/office/drawing/2014/main" id="{76E42194-0D0E-BDF1-1022-18F34BC14488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5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45" name="Groep 44">
                  <a:extLst>
                    <a:ext uri="{FF2B5EF4-FFF2-40B4-BE49-F238E27FC236}">
                      <a16:creationId xmlns:a16="http://schemas.microsoft.com/office/drawing/2014/main" id="{8ADFFDEA-602A-DAED-C6E2-915E64503E6C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49" name="Rechthoek 48">
                    <a:extLst>
                      <a:ext uri="{FF2B5EF4-FFF2-40B4-BE49-F238E27FC236}">
                        <a16:creationId xmlns:a16="http://schemas.microsoft.com/office/drawing/2014/main" id="{3C4E2AE8-B38E-FAFD-3AF9-DAD6E3E9D9E7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en-GB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50" name="Rechthoek 49">
                    <a:extLst>
                      <a:ext uri="{FF2B5EF4-FFF2-40B4-BE49-F238E27FC236}">
                        <a16:creationId xmlns:a16="http://schemas.microsoft.com/office/drawing/2014/main" id="{D442E404-6AB5-2BE4-7548-E451664CAC81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en-GB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46" name="Groep 45">
                  <a:extLst>
                    <a:ext uri="{FF2B5EF4-FFF2-40B4-BE49-F238E27FC236}">
                      <a16:creationId xmlns:a16="http://schemas.microsoft.com/office/drawing/2014/main" id="{A584AE8F-5AFD-80A0-2898-E357DB2452BF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47" name="Rechthoek 46">
                    <a:extLst>
                      <a:ext uri="{FF2B5EF4-FFF2-40B4-BE49-F238E27FC236}">
                        <a16:creationId xmlns:a16="http://schemas.microsoft.com/office/drawing/2014/main" id="{C93DA119-74D6-04B0-D3FD-98862DE9316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en-GB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48" name="Rechthoek 47">
                    <a:extLst>
                      <a:ext uri="{FF2B5EF4-FFF2-40B4-BE49-F238E27FC236}">
                        <a16:creationId xmlns:a16="http://schemas.microsoft.com/office/drawing/2014/main" id="{4444F543-9901-A71F-DFD6-18AD49BBB335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en-GB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42" name="Rechthoek 41">
                <a:extLst>
                  <a:ext uri="{FF2B5EF4-FFF2-40B4-BE49-F238E27FC236}">
                    <a16:creationId xmlns:a16="http://schemas.microsoft.com/office/drawing/2014/main" id="{55D2B5FF-F83E-B744-1C70-71D40861F28D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GB" sz="9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Crop</a:t>
                </a:r>
              </a:p>
            </p:txBody>
          </p:sp>
          <p:sp>
            <p:nvSpPr>
              <p:cNvPr id="43" name="Gelijkbenige driehoek 42">
                <a:extLst>
                  <a:ext uri="{FF2B5EF4-FFF2-40B4-BE49-F238E27FC236}">
                    <a16:creationId xmlns:a16="http://schemas.microsoft.com/office/drawing/2014/main" id="{A9A45330-006D-64EE-B7CF-DDFD43AAA012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en-GB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2" name="Rechthoek 21">
              <a:extLst>
                <a:ext uri="{FF2B5EF4-FFF2-40B4-BE49-F238E27FC236}">
                  <a16:creationId xmlns:a16="http://schemas.microsoft.com/office/drawing/2014/main" id="{386B0420-415F-FB19-3F95-4EEC3601F43A}"/>
                </a:ext>
              </a:extLst>
            </p:cNvPr>
            <p:cNvSpPr/>
            <p:nvPr userDrawn="1"/>
          </p:nvSpPr>
          <p:spPr>
            <a:xfrm>
              <a:off x="-3786165" y="5408923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en-GB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Want to know more?</a:t>
              </a:r>
              <a:br>
                <a:rPr lang="en-GB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en-GB" sz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Go to the </a:t>
              </a:r>
              <a:r>
                <a:rPr lang="en-GB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tab</a:t>
              </a:r>
              <a:r>
                <a:rPr lang="en-GB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'SLIDEBUILDER’ </a:t>
              </a:r>
              <a:r>
                <a:rPr lang="en-GB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and click</a:t>
              </a:r>
              <a:br>
                <a:rPr lang="en-GB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</a:br>
              <a:r>
                <a:rPr lang="en-GB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on the button </a:t>
              </a:r>
              <a:r>
                <a:rPr lang="en-GB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‘Inspiration'</a:t>
              </a:r>
            </a:p>
          </p:txBody>
        </p:sp>
        <p:grpSp>
          <p:nvGrpSpPr>
            <p:cNvPr id="23" name="ICOON_info">
              <a:extLst>
                <a:ext uri="{FF2B5EF4-FFF2-40B4-BE49-F238E27FC236}">
                  <a16:creationId xmlns:a16="http://schemas.microsoft.com/office/drawing/2014/main" id="{0DA7D3B9-B9CF-AB66-71DA-E0EA517E8F71}"/>
                </a:ext>
              </a:extLst>
            </p:cNvPr>
            <p:cNvGrpSpPr/>
            <p:nvPr userDrawn="1"/>
          </p:nvGrpSpPr>
          <p:grpSpPr>
            <a:xfrm>
              <a:off x="-376736" y="5282697"/>
              <a:ext cx="283685" cy="283685"/>
              <a:chOff x="-510741" y="5913713"/>
              <a:chExt cx="267555" cy="267555"/>
            </a:xfrm>
          </p:grpSpPr>
          <p:sp>
            <p:nvSpPr>
              <p:cNvPr id="39" name="Ovaal 38">
                <a:extLst>
                  <a:ext uri="{FF2B5EF4-FFF2-40B4-BE49-F238E27FC236}">
                    <a16:creationId xmlns:a16="http://schemas.microsoft.com/office/drawing/2014/main" id="{E6303CF5-FA6E-1654-4553-54B38B9EB9E6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en-GB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0" name="Graphic 163" descr="Informatie">
                <a:extLst>
                  <a:ext uri="{FF2B5EF4-FFF2-40B4-BE49-F238E27FC236}">
                    <a16:creationId xmlns:a16="http://schemas.microsoft.com/office/drawing/2014/main" id="{A6715854-A681-E55A-B2C9-D286D16CB08B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1FF524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en-GB" sz="200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4" name="Groep 23">
              <a:extLst>
                <a:ext uri="{FF2B5EF4-FFF2-40B4-BE49-F238E27FC236}">
                  <a16:creationId xmlns:a16="http://schemas.microsoft.com/office/drawing/2014/main" id="{D0FDAD21-C925-63FD-B180-979FD039AE5D}"/>
                </a:ext>
              </a:extLst>
            </p:cNvPr>
            <p:cNvGrpSpPr/>
            <p:nvPr userDrawn="1"/>
          </p:nvGrpSpPr>
          <p:grpSpPr>
            <a:xfrm>
              <a:off x="-938434" y="5546300"/>
              <a:ext cx="627798" cy="576693"/>
              <a:chOff x="-938434" y="4570310"/>
              <a:chExt cx="627798" cy="576693"/>
            </a:xfrm>
          </p:grpSpPr>
          <p:grpSp>
            <p:nvGrpSpPr>
              <p:cNvPr id="32" name="Inspireren">
                <a:extLst>
                  <a:ext uri="{FF2B5EF4-FFF2-40B4-BE49-F238E27FC236}">
                    <a16:creationId xmlns:a16="http://schemas.microsoft.com/office/drawing/2014/main" id="{4B1BB22C-78DD-BD24-C7EF-891738D3BEFA}"/>
                  </a:ext>
                </a:extLst>
              </p:cNvPr>
              <p:cNvGrpSpPr>
                <a:grpSpLocks noChangeAspect="1"/>
              </p:cNvGrpSpPr>
              <p:nvPr userDrawn="1"/>
            </p:nvGrpSpPr>
            <p:grpSpPr bwMode="auto">
              <a:xfrm>
                <a:off x="-716116" y="4570310"/>
                <a:ext cx="169778" cy="242385"/>
                <a:chOff x="4768" y="2783"/>
                <a:chExt cx="788" cy="1125"/>
              </a:xfrm>
              <a:gradFill>
                <a:gsLst>
                  <a:gs pos="0">
                    <a:srgbClr val="9D9FA1"/>
                  </a:gs>
                  <a:gs pos="70000">
                    <a:srgbClr val="211F26"/>
                  </a:gs>
                </a:gsLst>
                <a:lin ang="2700000" scaled="0"/>
              </a:gradFill>
            </p:grpSpPr>
            <p:sp>
              <p:nvSpPr>
                <p:cNvPr id="34" name="Freeform 12">
                  <a:extLst>
                    <a:ext uri="{FF2B5EF4-FFF2-40B4-BE49-F238E27FC236}">
                      <a16:creationId xmlns:a16="http://schemas.microsoft.com/office/drawing/2014/main" id="{35752F47-B4D5-618C-6FE6-BF89F74F38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1" y="3186"/>
                  <a:ext cx="319" cy="288"/>
                </a:xfrm>
                <a:custGeom>
                  <a:avLst/>
                  <a:gdLst>
                    <a:gd name="T0" fmla="*/ 220 w 319"/>
                    <a:gd name="T1" fmla="*/ 288 h 288"/>
                    <a:gd name="T2" fmla="*/ 107 w 319"/>
                    <a:gd name="T3" fmla="*/ 288 h 288"/>
                    <a:gd name="T4" fmla="*/ 0 w 319"/>
                    <a:gd name="T5" fmla="*/ 0 h 288"/>
                    <a:gd name="T6" fmla="*/ 319 w 319"/>
                    <a:gd name="T7" fmla="*/ 0 h 288"/>
                    <a:gd name="T8" fmla="*/ 220 w 319"/>
                    <a:gd name="T9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88">
                      <a:moveTo>
                        <a:pt x="220" y="288"/>
                      </a:moveTo>
                      <a:lnTo>
                        <a:pt x="107" y="288"/>
                      </a:lnTo>
                      <a:lnTo>
                        <a:pt x="0" y="0"/>
                      </a:lnTo>
                      <a:lnTo>
                        <a:pt x="319" y="0"/>
                      </a:lnTo>
                      <a:lnTo>
                        <a:pt x="220" y="288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37" name="Freeform 13">
                  <a:extLst>
                    <a:ext uri="{FF2B5EF4-FFF2-40B4-BE49-F238E27FC236}">
                      <a16:creationId xmlns:a16="http://schemas.microsoft.com/office/drawing/2014/main" id="{0BED1EF6-89DD-BA33-8449-751779D5CF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3796"/>
                  <a:ext cx="282" cy="112"/>
                </a:xfrm>
                <a:custGeom>
                  <a:avLst/>
                  <a:gdLst>
                    <a:gd name="T0" fmla="*/ 229 w 251"/>
                    <a:gd name="T1" fmla="*/ 70 h 100"/>
                    <a:gd name="T2" fmla="*/ 229 w 251"/>
                    <a:gd name="T3" fmla="*/ 69 h 100"/>
                    <a:gd name="T4" fmla="*/ 251 w 251"/>
                    <a:gd name="T5" fmla="*/ 0 h 100"/>
                    <a:gd name="T6" fmla="*/ 0 w 251"/>
                    <a:gd name="T7" fmla="*/ 0 h 100"/>
                    <a:gd name="T8" fmla="*/ 22 w 251"/>
                    <a:gd name="T9" fmla="*/ 69 h 100"/>
                    <a:gd name="T10" fmla="*/ 63 w 251"/>
                    <a:gd name="T11" fmla="*/ 100 h 100"/>
                    <a:gd name="T12" fmla="*/ 188 w 251"/>
                    <a:gd name="T13" fmla="*/ 100 h 100"/>
                    <a:gd name="T14" fmla="*/ 229 w 251"/>
                    <a:gd name="T15" fmla="*/ 71 h 100"/>
                    <a:gd name="T16" fmla="*/ 229 w 251"/>
                    <a:gd name="T17" fmla="*/ 71 h 100"/>
                    <a:gd name="T18" fmla="*/ 229 w 251"/>
                    <a:gd name="T19" fmla="*/ 7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51" h="100">
                      <a:moveTo>
                        <a:pt x="229" y="70"/>
                      </a:moveTo>
                      <a:cubicBezTo>
                        <a:pt x="229" y="70"/>
                        <a:pt x="229" y="69"/>
                        <a:pt x="229" y="69"/>
                      </a:cubicBezTo>
                      <a:cubicBezTo>
                        <a:pt x="251" y="0"/>
                        <a:pt x="251" y="0"/>
                        <a:pt x="25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2" y="69"/>
                        <a:pt x="22" y="69"/>
                        <a:pt x="22" y="69"/>
                      </a:cubicBezTo>
                      <a:cubicBezTo>
                        <a:pt x="27" y="87"/>
                        <a:pt x="44" y="100"/>
                        <a:pt x="63" y="100"/>
                      </a:cubicBezTo>
                      <a:cubicBezTo>
                        <a:pt x="188" y="100"/>
                        <a:pt x="188" y="100"/>
                        <a:pt x="188" y="100"/>
                      </a:cubicBezTo>
                      <a:cubicBezTo>
                        <a:pt x="207" y="100"/>
                        <a:pt x="223" y="88"/>
                        <a:pt x="229" y="71"/>
                      </a:cubicBezTo>
                      <a:cubicBezTo>
                        <a:pt x="229" y="71"/>
                        <a:pt x="229" y="71"/>
                        <a:pt x="229" y="71"/>
                      </a:cubicBezTo>
                      <a:lnTo>
                        <a:pt x="229" y="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38" name="Freeform 14">
                  <a:extLst>
                    <a:ext uri="{FF2B5EF4-FFF2-40B4-BE49-F238E27FC236}">
                      <a16:creationId xmlns:a16="http://schemas.microsoft.com/office/drawing/2014/main" id="{99A42EED-B598-78DD-376C-8DEAFDA21AC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68" y="2783"/>
                  <a:ext cx="788" cy="966"/>
                </a:xfrm>
                <a:custGeom>
                  <a:avLst/>
                  <a:gdLst>
                    <a:gd name="T0" fmla="*/ 351 w 702"/>
                    <a:gd name="T1" fmla="*/ 0 h 860"/>
                    <a:gd name="T2" fmla="*/ 0 w 702"/>
                    <a:gd name="T3" fmla="*/ 351 h 860"/>
                    <a:gd name="T4" fmla="*/ 134 w 702"/>
                    <a:gd name="T5" fmla="*/ 627 h 860"/>
                    <a:gd name="T6" fmla="*/ 165 w 702"/>
                    <a:gd name="T7" fmla="*/ 718 h 860"/>
                    <a:gd name="T8" fmla="*/ 266 w 702"/>
                    <a:gd name="T9" fmla="*/ 718 h 860"/>
                    <a:gd name="T10" fmla="*/ 266 w 702"/>
                    <a:gd name="T11" fmla="*/ 718 h 860"/>
                    <a:gd name="T12" fmla="*/ 434 w 702"/>
                    <a:gd name="T13" fmla="*/ 718 h 860"/>
                    <a:gd name="T14" fmla="*/ 419 w 702"/>
                    <a:gd name="T15" fmla="*/ 760 h 860"/>
                    <a:gd name="T16" fmla="*/ 284 w 702"/>
                    <a:gd name="T17" fmla="*/ 760 h 860"/>
                    <a:gd name="T18" fmla="*/ 284 w 702"/>
                    <a:gd name="T19" fmla="*/ 760 h 860"/>
                    <a:gd name="T20" fmla="*/ 179 w 702"/>
                    <a:gd name="T21" fmla="*/ 760 h 860"/>
                    <a:gd name="T22" fmla="*/ 212 w 702"/>
                    <a:gd name="T23" fmla="*/ 860 h 860"/>
                    <a:gd name="T24" fmla="*/ 212 w 702"/>
                    <a:gd name="T25" fmla="*/ 860 h 860"/>
                    <a:gd name="T26" fmla="*/ 216 w 702"/>
                    <a:gd name="T27" fmla="*/ 860 h 860"/>
                    <a:gd name="T28" fmla="*/ 488 w 702"/>
                    <a:gd name="T29" fmla="*/ 860 h 860"/>
                    <a:gd name="T30" fmla="*/ 491 w 702"/>
                    <a:gd name="T31" fmla="*/ 860 h 860"/>
                    <a:gd name="T32" fmla="*/ 570 w 702"/>
                    <a:gd name="T33" fmla="*/ 625 h 860"/>
                    <a:gd name="T34" fmla="*/ 702 w 702"/>
                    <a:gd name="T35" fmla="*/ 351 h 860"/>
                    <a:gd name="T36" fmla="*/ 351 w 702"/>
                    <a:gd name="T37" fmla="*/ 0 h 860"/>
                    <a:gd name="T38" fmla="*/ 587 w 702"/>
                    <a:gd name="T39" fmla="*/ 438 h 860"/>
                    <a:gd name="T40" fmla="*/ 485 w 702"/>
                    <a:gd name="T41" fmla="*/ 563 h 860"/>
                    <a:gd name="T42" fmla="*/ 454 w 702"/>
                    <a:gd name="T43" fmla="*/ 658 h 860"/>
                    <a:gd name="T44" fmla="*/ 250 w 702"/>
                    <a:gd name="T45" fmla="*/ 658 h 860"/>
                    <a:gd name="T46" fmla="*/ 219 w 702"/>
                    <a:gd name="T47" fmla="*/ 565 h 860"/>
                    <a:gd name="T48" fmla="*/ 115 w 702"/>
                    <a:gd name="T49" fmla="*/ 439 h 860"/>
                    <a:gd name="T50" fmla="*/ 99 w 702"/>
                    <a:gd name="T51" fmla="*/ 351 h 860"/>
                    <a:gd name="T52" fmla="*/ 351 w 702"/>
                    <a:gd name="T53" fmla="*/ 99 h 860"/>
                    <a:gd name="T54" fmla="*/ 603 w 702"/>
                    <a:gd name="T55" fmla="*/ 351 h 860"/>
                    <a:gd name="T56" fmla="*/ 587 w 702"/>
                    <a:gd name="T57" fmla="*/ 438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02" h="860">
                      <a:moveTo>
                        <a:pt x="351" y="0"/>
                      </a:moveTo>
                      <a:cubicBezTo>
                        <a:pt x="157" y="0"/>
                        <a:pt x="0" y="157"/>
                        <a:pt x="0" y="351"/>
                      </a:cubicBezTo>
                      <a:cubicBezTo>
                        <a:pt x="0" y="463"/>
                        <a:pt x="52" y="562"/>
                        <a:pt x="134" y="627"/>
                      </a:cubicBezTo>
                      <a:cubicBezTo>
                        <a:pt x="165" y="718"/>
                        <a:pt x="165" y="718"/>
                        <a:pt x="165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434" y="718"/>
                        <a:pt x="434" y="718"/>
                        <a:pt x="434" y="718"/>
                      </a:cubicBezTo>
                      <a:cubicBezTo>
                        <a:pt x="419" y="760"/>
                        <a:pt x="419" y="760"/>
                        <a:pt x="419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179" y="760"/>
                        <a:pt x="179" y="760"/>
                        <a:pt x="179" y="7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6" y="860"/>
                        <a:pt x="216" y="860"/>
                        <a:pt x="216" y="860"/>
                      </a:cubicBezTo>
                      <a:cubicBezTo>
                        <a:pt x="488" y="860"/>
                        <a:pt x="488" y="860"/>
                        <a:pt x="488" y="860"/>
                      </a:cubicBezTo>
                      <a:cubicBezTo>
                        <a:pt x="491" y="860"/>
                        <a:pt x="491" y="860"/>
                        <a:pt x="491" y="860"/>
                      </a:cubicBezTo>
                      <a:cubicBezTo>
                        <a:pt x="570" y="625"/>
                        <a:pt x="570" y="625"/>
                        <a:pt x="570" y="625"/>
                      </a:cubicBezTo>
                      <a:cubicBezTo>
                        <a:pt x="651" y="560"/>
                        <a:pt x="702" y="461"/>
                        <a:pt x="702" y="351"/>
                      </a:cubicBezTo>
                      <a:cubicBezTo>
                        <a:pt x="702" y="157"/>
                        <a:pt x="545" y="0"/>
                        <a:pt x="351" y="0"/>
                      </a:cubicBezTo>
                      <a:close/>
                      <a:moveTo>
                        <a:pt x="587" y="438"/>
                      </a:moveTo>
                      <a:cubicBezTo>
                        <a:pt x="568" y="490"/>
                        <a:pt x="531" y="534"/>
                        <a:pt x="485" y="563"/>
                      </a:cubicBezTo>
                      <a:cubicBezTo>
                        <a:pt x="454" y="658"/>
                        <a:pt x="454" y="658"/>
                        <a:pt x="454" y="658"/>
                      </a:cubicBezTo>
                      <a:cubicBezTo>
                        <a:pt x="250" y="658"/>
                        <a:pt x="250" y="658"/>
                        <a:pt x="250" y="658"/>
                      </a:cubicBezTo>
                      <a:cubicBezTo>
                        <a:pt x="219" y="565"/>
                        <a:pt x="219" y="565"/>
                        <a:pt x="219" y="565"/>
                      </a:cubicBezTo>
                      <a:cubicBezTo>
                        <a:pt x="172" y="536"/>
                        <a:pt x="135" y="491"/>
                        <a:pt x="115" y="439"/>
                      </a:cubicBezTo>
                      <a:cubicBezTo>
                        <a:pt x="105" y="411"/>
                        <a:pt x="99" y="382"/>
                        <a:pt x="99" y="351"/>
                      </a:cubicBezTo>
                      <a:cubicBezTo>
                        <a:pt x="99" y="212"/>
                        <a:pt x="212" y="99"/>
                        <a:pt x="351" y="99"/>
                      </a:cubicBezTo>
                      <a:cubicBezTo>
                        <a:pt x="490" y="99"/>
                        <a:pt x="603" y="212"/>
                        <a:pt x="603" y="351"/>
                      </a:cubicBezTo>
                      <a:cubicBezTo>
                        <a:pt x="603" y="381"/>
                        <a:pt x="597" y="411"/>
                        <a:pt x="587" y="4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</p:grpSp>
          <p:sp>
            <p:nvSpPr>
              <p:cNvPr id="33" name="Tekstvak 32">
                <a:extLst>
                  <a:ext uri="{FF2B5EF4-FFF2-40B4-BE49-F238E27FC236}">
                    <a16:creationId xmlns:a16="http://schemas.microsoft.com/office/drawing/2014/main" id="{B7328222-C0B5-AE35-888D-32AF5CBB917F}"/>
                  </a:ext>
                </a:extLst>
              </p:cNvPr>
              <p:cNvSpPr txBox="1"/>
              <p:nvPr userDrawn="1"/>
            </p:nvSpPr>
            <p:spPr>
              <a:xfrm>
                <a:off x="-938434" y="4824764"/>
                <a:ext cx="627798" cy="32223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Inspiration</a:t>
                </a:r>
              </a:p>
            </p:txBody>
          </p:sp>
        </p:grpSp>
        <p:grpSp>
          <p:nvGrpSpPr>
            <p:cNvPr id="25" name="Groep 24">
              <a:extLst>
                <a:ext uri="{FF2B5EF4-FFF2-40B4-BE49-F238E27FC236}">
                  <a16:creationId xmlns:a16="http://schemas.microsoft.com/office/drawing/2014/main" id="{5085C3A5-50F8-EEEC-E057-77A2B898EDA1}"/>
                </a:ext>
              </a:extLst>
            </p:cNvPr>
            <p:cNvGrpSpPr/>
            <p:nvPr userDrawn="1"/>
          </p:nvGrpSpPr>
          <p:grpSpPr>
            <a:xfrm>
              <a:off x="-3365484" y="1226982"/>
              <a:ext cx="446937" cy="406485"/>
              <a:chOff x="-3563526" y="1409294"/>
              <a:chExt cx="354190" cy="322133"/>
            </a:xfrm>
          </p:grpSpPr>
          <p:grpSp>
            <p:nvGrpSpPr>
              <p:cNvPr id="26" name="Groep 25">
                <a:extLst>
                  <a:ext uri="{FF2B5EF4-FFF2-40B4-BE49-F238E27FC236}">
                    <a16:creationId xmlns:a16="http://schemas.microsoft.com/office/drawing/2014/main" id="{B606CD9C-44F9-BABB-CE6B-2CBA7A3CD608}"/>
                  </a:ext>
                </a:extLst>
              </p:cNvPr>
              <p:cNvGrpSpPr/>
              <p:nvPr userDrawn="1"/>
            </p:nvGrpSpPr>
            <p:grpSpPr>
              <a:xfrm>
                <a:off x="-3499992" y="1409294"/>
                <a:ext cx="225195" cy="195499"/>
                <a:chOff x="8987389" y="1361199"/>
                <a:chExt cx="2200275" cy="1914525"/>
              </a:xfrm>
            </p:grpSpPr>
            <p:sp>
              <p:nvSpPr>
                <p:cNvPr id="28" name="Vrije vorm: vorm 27">
                  <a:extLst>
                    <a:ext uri="{FF2B5EF4-FFF2-40B4-BE49-F238E27FC236}">
                      <a16:creationId xmlns:a16="http://schemas.microsoft.com/office/drawing/2014/main" id="{ACE2750B-3E2D-FC52-BBB9-AC370A803F00}"/>
                    </a:ext>
                  </a:extLst>
                </p:cNvPr>
                <p:cNvSpPr/>
                <p:nvPr/>
              </p:nvSpPr>
              <p:spPr>
                <a:xfrm>
                  <a:off x="9363620" y="1831738"/>
                  <a:ext cx="371477" cy="371472"/>
                </a:xfrm>
                <a:custGeom>
                  <a:avLst/>
                  <a:gdLst>
                    <a:gd name="connsiteX0" fmla="*/ 369094 w 371475"/>
                    <a:gd name="connsiteY0" fmla="*/ 188119 h 371475"/>
                    <a:gd name="connsiteX1" fmla="*/ 188119 w 371475"/>
                    <a:gd name="connsiteY1" fmla="*/ 369094 h 371475"/>
                    <a:gd name="connsiteX2" fmla="*/ 7144 w 371475"/>
                    <a:gd name="connsiteY2" fmla="*/ 188119 h 371475"/>
                    <a:gd name="connsiteX3" fmla="*/ 188119 w 371475"/>
                    <a:gd name="connsiteY3" fmla="*/ 7144 h 371475"/>
                    <a:gd name="connsiteX4" fmla="*/ 369094 w 371475"/>
                    <a:gd name="connsiteY4" fmla="*/ 188119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1475" h="371475">
                      <a:moveTo>
                        <a:pt x="369094" y="188119"/>
                      </a:moveTo>
                      <a:cubicBezTo>
                        <a:pt x="369094" y="288068"/>
                        <a:pt x="288068" y="369094"/>
                        <a:pt x="188119" y="369094"/>
                      </a:cubicBezTo>
                      <a:cubicBezTo>
                        <a:pt x="88169" y="369094"/>
                        <a:pt x="7144" y="288068"/>
                        <a:pt x="7144" y="188119"/>
                      </a:cubicBezTo>
                      <a:cubicBezTo>
                        <a:pt x="7144" y="88169"/>
                        <a:pt x="88169" y="7144"/>
                        <a:pt x="188119" y="7144"/>
                      </a:cubicBezTo>
                      <a:cubicBezTo>
                        <a:pt x="288068" y="7144"/>
                        <a:pt x="369094" y="88169"/>
                        <a:pt x="369094" y="188119"/>
                      </a:cubicBezTo>
                      <a:close/>
                    </a:path>
                  </a:pathLst>
                </a:custGeom>
                <a:solidFill>
                  <a:srgbClr val="1FF52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defTabSz="995469"/>
                  <a:endParaRPr lang="en-GB" sz="7200" noProof="0">
                    <a:solidFill>
                      <a:srgbClr val="211F26"/>
                    </a:solidFill>
                    <a:latin typeface="Segoe UI Light"/>
                  </a:endParaRPr>
                </a:p>
              </p:txBody>
            </p:sp>
            <p:grpSp>
              <p:nvGrpSpPr>
                <p:cNvPr id="29" name="Groep 28">
                  <a:extLst>
                    <a:ext uri="{FF2B5EF4-FFF2-40B4-BE49-F238E27FC236}">
                      <a16:creationId xmlns:a16="http://schemas.microsoft.com/office/drawing/2014/main" id="{E222E0A2-BC27-8E5F-9AEF-C87DC7C408E0}"/>
                    </a:ext>
                  </a:extLst>
                </p:cNvPr>
                <p:cNvGrpSpPr/>
                <p:nvPr/>
              </p:nvGrpSpPr>
              <p:grpSpPr>
                <a:xfrm>
                  <a:off x="8987389" y="1361199"/>
                  <a:ext cx="2200275" cy="1914525"/>
                  <a:chOff x="8987389" y="1361199"/>
                  <a:chExt cx="2200275" cy="1914525"/>
                </a:xfrm>
                <a:gradFill>
                  <a:gsLst>
                    <a:gs pos="0">
                      <a:srgbClr val="9D9FA1"/>
                    </a:gs>
                    <a:gs pos="70000">
                      <a:srgbClr val="211F26"/>
                    </a:gs>
                  </a:gsLst>
                  <a:lin ang="2700000" scaled="0"/>
                </a:gradFill>
              </p:grpSpPr>
              <p:sp>
                <p:nvSpPr>
                  <p:cNvPr id="30" name="Vrije vorm: vorm 29">
                    <a:extLst>
                      <a:ext uri="{FF2B5EF4-FFF2-40B4-BE49-F238E27FC236}">
                        <a16:creationId xmlns:a16="http://schemas.microsoft.com/office/drawing/2014/main" id="{C8D0F758-7110-D88D-F7AA-DDAD62049E3A}"/>
                      </a:ext>
                    </a:extLst>
                  </p:cNvPr>
                  <p:cNvSpPr/>
                  <p:nvPr/>
                </p:nvSpPr>
                <p:spPr>
                  <a:xfrm>
                    <a:off x="8987389" y="1361199"/>
                    <a:ext cx="2200275" cy="1914525"/>
                  </a:xfrm>
                  <a:custGeom>
                    <a:avLst/>
                    <a:gdLst>
                      <a:gd name="connsiteX0" fmla="*/ 7144 w 2200275"/>
                      <a:gd name="connsiteY0" fmla="*/ 7144 h 1914525"/>
                      <a:gd name="connsiteX1" fmla="*/ 7144 w 2200275"/>
                      <a:gd name="connsiteY1" fmla="*/ 245269 h 1914525"/>
                      <a:gd name="connsiteX2" fmla="*/ 432911 w 2200275"/>
                      <a:gd name="connsiteY2" fmla="*/ 245269 h 1914525"/>
                      <a:gd name="connsiteX3" fmla="*/ 432911 w 2200275"/>
                      <a:gd name="connsiteY3" fmla="*/ 245269 h 1914525"/>
                      <a:gd name="connsiteX4" fmla="*/ 1959769 w 2200275"/>
                      <a:gd name="connsiteY4" fmla="*/ 245269 h 1914525"/>
                      <a:gd name="connsiteX5" fmla="*/ 1959769 w 2200275"/>
                      <a:gd name="connsiteY5" fmla="*/ 1674019 h 1914525"/>
                      <a:gd name="connsiteX6" fmla="*/ 245269 w 2200275"/>
                      <a:gd name="connsiteY6" fmla="*/ 1674019 h 1914525"/>
                      <a:gd name="connsiteX7" fmla="*/ 245269 w 2200275"/>
                      <a:gd name="connsiteY7" fmla="*/ 350044 h 1914525"/>
                      <a:gd name="connsiteX8" fmla="*/ 7144 w 2200275"/>
                      <a:gd name="connsiteY8" fmla="*/ 350044 h 1914525"/>
                      <a:gd name="connsiteX9" fmla="*/ 7144 w 2200275"/>
                      <a:gd name="connsiteY9" fmla="*/ 1912144 h 1914525"/>
                      <a:gd name="connsiteX10" fmla="*/ 2197894 w 2200275"/>
                      <a:gd name="connsiteY10" fmla="*/ 1912144 h 1914525"/>
                      <a:gd name="connsiteX11" fmla="*/ 2197894 w 2200275"/>
                      <a:gd name="connsiteY11" fmla="*/ 7144 h 1914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200275" h="1914525">
                        <a:moveTo>
                          <a:pt x="7144" y="7144"/>
                        </a:moveTo>
                        <a:lnTo>
                          <a:pt x="7144" y="245269"/>
                        </a:lnTo>
                        <a:lnTo>
                          <a:pt x="432911" y="245269"/>
                        </a:lnTo>
                        <a:lnTo>
                          <a:pt x="432911" y="245269"/>
                        </a:lnTo>
                        <a:lnTo>
                          <a:pt x="1959769" y="245269"/>
                        </a:lnTo>
                        <a:lnTo>
                          <a:pt x="1959769" y="1674019"/>
                        </a:lnTo>
                        <a:lnTo>
                          <a:pt x="245269" y="1674019"/>
                        </a:lnTo>
                        <a:lnTo>
                          <a:pt x="245269" y="350044"/>
                        </a:lnTo>
                        <a:lnTo>
                          <a:pt x="7144" y="350044"/>
                        </a:lnTo>
                        <a:lnTo>
                          <a:pt x="7144" y="1912144"/>
                        </a:lnTo>
                        <a:lnTo>
                          <a:pt x="2197894" y="1912144"/>
                        </a:lnTo>
                        <a:lnTo>
                          <a:pt x="2197894" y="7144"/>
                        </a:ln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defTabSz="995469"/>
                    <a:endParaRPr lang="en-GB" sz="7200" noProof="0">
                      <a:solidFill>
                        <a:srgbClr val="211F26"/>
                      </a:solidFill>
                      <a:latin typeface="Segoe UI Light"/>
                    </a:endParaRPr>
                  </a:p>
                </p:txBody>
              </p:sp>
              <p:sp>
                <p:nvSpPr>
                  <p:cNvPr id="31" name="Vrije vorm: vorm 30">
                    <a:extLst>
                      <a:ext uri="{FF2B5EF4-FFF2-40B4-BE49-F238E27FC236}">
                        <a16:creationId xmlns:a16="http://schemas.microsoft.com/office/drawing/2014/main" id="{EDE405F1-0207-836D-7670-BEEE86FFED66}"/>
                      </a:ext>
                    </a:extLst>
                  </p:cNvPr>
                  <p:cNvSpPr/>
                  <p:nvPr/>
                </p:nvSpPr>
                <p:spPr>
                  <a:xfrm>
                    <a:off x="9362668" y="1953652"/>
                    <a:ext cx="1438273" cy="885828"/>
                  </a:xfrm>
                  <a:custGeom>
                    <a:avLst/>
                    <a:gdLst>
                      <a:gd name="connsiteX0" fmla="*/ 1070134 w 1438275"/>
                      <a:gd name="connsiteY0" fmla="*/ 7144 h 885825"/>
                      <a:gd name="connsiteX1" fmla="*/ 801529 w 1438275"/>
                      <a:gd name="connsiteY1" fmla="*/ 275749 h 885825"/>
                      <a:gd name="connsiteX2" fmla="*/ 662464 w 1438275"/>
                      <a:gd name="connsiteY2" fmla="*/ 137636 h 885825"/>
                      <a:gd name="connsiteX3" fmla="*/ 7144 w 1438275"/>
                      <a:gd name="connsiteY3" fmla="*/ 784384 h 885825"/>
                      <a:gd name="connsiteX4" fmla="*/ 108109 w 1438275"/>
                      <a:gd name="connsiteY4" fmla="*/ 885349 h 885825"/>
                      <a:gd name="connsiteX5" fmla="*/ 662464 w 1438275"/>
                      <a:gd name="connsiteY5" fmla="*/ 338614 h 885825"/>
                      <a:gd name="connsiteX6" fmla="*/ 928211 w 1438275"/>
                      <a:gd name="connsiteY6" fmla="*/ 605314 h 885825"/>
                      <a:gd name="connsiteX7" fmla="*/ 1029176 w 1438275"/>
                      <a:gd name="connsiteY7" fmla="*/ 503396 h 885825"/>
                      <a:gd name="connsiteX8" fmla="*/ 902494 w 1438275"/>
                      <a:gd name="connsiteY8" fmla="*/ 376714 h 885825"/>
                      <a:gd name="connsiteX9" fmla="*/ 1070134 w 1438275"/>
                      <a:gd name="connsiteY9" fmla="*/ 209074 h 885825"/>
                      <a:gd name="connsiteX10" fmla="*/ 1337786 w 1438275"/>
                      <a:gd name="connsiteY10" fmla="*/ 480536 h 885825"/>
                      <a:gd name="connsiteX11" fmla="*/ 1438751 w 1438275"/>
                      <a:gd name="connsiteY11" fmla="*/ 378619 h 885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38275" h="885825">
                        <a:moveTo>
                          <a:pt x="1070134" y="7144"/>
                        </a:moveTo>
                        <a:lnTo>
                          <a:pt x="801529" y="275749"/>
                        </a:lnTo>
                        <a:lnTo>
                          <a:pt x="662464" y="137636"/>
                        </a:lnTo>
                        <a:lnTo>
                          <a:pt x="7144" y="784384"/>
                        </a:lnTo>
                        <a:lnTo>
                          <a:pt x="108109" y="885349"/>
                        </a:lnTo>
                        <a:lnTo>
                          <a:pt x="662464" y="338614"/>
                        </a:lnTo>
                        <a:lnTo>
                          <a:pt x="928211" y="605314"/>
                        </a:lnTo>
                        <a:lnTo>
                          <a:pt x="1029176" y="503396"/>
                        </a:lnTo>
                        <a:lnTo>
                          <a:pt x="902494" y="376714"/>
                        </a:lnTo>
                        <a:lnTo>
                          <a:pt x="1070134" y="209074"/>
                        </a:lnTo>
                        <a:lnTo>
                          <a:pt x="1337786" y="480536"/>
                        </a:lnTo>
                        <a:lnTo>
                          <a:pt x="1438751" y="378619"/>
                        </a:ln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defTabSz="995469"/>
                    <a:endParaRPr lang="en-GB" sz="7200" noProof="0">
                      <a:solidFill>
                        <a:srgbClr val="211F26"/>
                      </a:solidFill>
                      <a:latin typeface="Segoe UI Light"/>
                    </a:endParaRPr>
                  </a:p>
                </p:txBody>
              </p:sp>
            </p:grpSp>
          </p:grpSp>
          <p:sp>
            <p:nvSpPr>
              <p:cNvPr id="27" name="Tekstvak 26">
                <a:extLst>
                  <a:ext uri="{FF2B5EF4-FFF2-40B4-BE49-F238E27FC236}">
                    <a16:creationId xmlns:a16="http://schemas.microsoft.com/office/drawing/2014/main" id="{95AE0EBF-4805-62DE-4D34-208ED29126AE}"/>
                  </a:ext>
                </a:extLst>
              </p:cNvPr>
              <p:cNvSpPr txBox="1"/>
              <p:nvPr userDrawn="1"/>
            </p:nvSpPr>
            <p:spPr>
              <a:xfrm>
                <a:off x="-3563526" y="1617700"/>
                <a:ext cx="354190" cy="113727"/>
              </a:xfrm>
              <a:prstGeom prst="rect">
                <a:avLst/>
              </a:prstGeom>
              <a:noFill/>
            </p:spPr>
            <p:txBody>
              <a:bodyPr wrap="square" lIns="0" tIns="18000" rIns="0" bIns="0" rtlCol="0" anchor="t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Images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78074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F1956-685E-45EB-8598-10C5C7DA00AE}" type="datetime1">
              <a:rPr lang="de-CH" smtClean="0"/>
              <a:t>07.11.2024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33333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/>
              <a:t>Titel hinzufügen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761999" y="1465200"/>
            <a:ext cx="10671175" cy="43513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Inhalt hinzufügen</a:t>
            </a:r>
          </a:p>
          <a:p>
            <a:pPr lvl="1"/>
            <a:r>
              <a:rPr lang="de-DE"/>
              <a:t>Zweite </a:t>
            </a:r>
            <a:r>
              <a:rPr lang="de-CH" noProof="0"/>
              <a:t>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7F82A-F25D-403A-9DF1-5F893A9FC756}" type="datetime1">
              <a:rPr lang="de-CH" smtClean="0"/>
              <a:t>07.11.2024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550529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5166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B808D-F7FF-FB48-8048-1AC4B474F2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82245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SE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C08EC201-87A0-3E46-B4B0-2BD2A643DA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34434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B808D-F7FF-FB48-8048-1AC4B474F2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4564" y="1482290"/>
            <a:ext cx="10542872" cy="2893947"/>
          </a:xfrm>
        </p:spPr>
        <p:txBody>
          <a:bodyPr anchor="ctr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SE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AB5C12DD-18A3-EA45-A569-CC2EB12DD6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95636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96C27-340C-6B49-B1B7-E075F41C64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35681E-3451-EA4B-95F4-3FFC8DDC09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17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6F07A699-EBBB-E748-9210-A95C31B5E10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60081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F100C-02AD-B349-B766-F28450D49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161097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S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A9B44E-9940-0442-83A7-6926F158A3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040822"/>
            <a:ext cx="10515600" cy="113756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2D025694-05BB-6A41-88AC-E2A783197C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49348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F100C-02AD-B349-B766-F28450D49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939026"/>
            <a:ext cx="10515600" cy="4351429"/>
          </a:xfrm>
        </p:spPr>
        <p:txBody>
          <a:bodyPr anchor="ctr"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SE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C1613492-9354-5B4E-9CA0-8850EA59F8C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35889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02897-336D-A443-A51C-DCEEA1387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8C1A26-67F7-9E4C-82F2-2F428F7795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322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76F5CF-8058-CC4F-89F0-18A480FDC8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322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F472F334-8EC9-E441-99E6-2B730835971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26331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FEF90-821B-A44F-943D-FEC26FE67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4C02CC-24D0-2949-8553-4DADBBD3FB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E30144-DDED-FB4B-B561-BC1D474967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612572"/>
            <a:ext cx="5157787" cy="297384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82E14C-4B74-704E-AEAB-3BA967E5D6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926953-FA80-3A44-ADD4-92D183E0BB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612572"/>
            <a:ext cx="5183188" cy="297384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2A677218-DFC7-8A48-AA44-685630FF37A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982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21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9" Type="http://schemas.openxmlformats.org/officeDocument/2006/relationships/image" Target="../media/image5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28FBAAA-222C-7843-86E8-5CB8C3748FB4}"/>
              </a:ext>
            </a:extLst>
          </p:cNvPr>
          <p:cNvSpPr/>
          <p:nvPr userDrawn="1"/>
        </p:nvSpPr>
        <p:spPr>
          <a:xfrm>
            <a:off x="0" y="0"/>
            <a:ext cx="12192000" cy="5915025"/>
          </a:xfrm>
          <a:prstGeom prst="rect">
            <a:avLst/>
          </a:prstGeom>
          <a:solidFill>
            <a:srgbClr val="E9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663961A-CFB0-D84E-A548-BD7A49613D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dirty="0"/>
              <a:t>Klicka här för att ändra mall för rubrikformat</a:t>
            </a:r>
            <a:endParaRPr lang="en-S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935FE1-71BF-8047-A992-3C69C1053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9591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en-SE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DA8AC86-BE69-AD49-BC24-CA5D8EFB4A2B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11557629" y="6129409"/>
            <a:ext cx="395682" cy="524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067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49" r:id="rId2"/>
    <p:sldLayoutId id="2147483658" r:id="rId3"/>
    <p:sldLayoutId id="2147483659" r:id="rId4"/>
    <p:sldLayoutId id="2147483650" r:id="rId5"/>
    <p:sldLayoutId id="2147483651" r:id="rId6"/>
    <p:sldLayoutId id="2147483662" r:id="rId7"/>
    <p:sldLayoutId id="2147483652" r:id="rId8"/>
    <p:sldLayoutId id="2147483653" r:id="rId9"/>
    <p:sldLayoutId id="2147483654" r:id="rId10"/>
    <p:sldLayoutId id="2147483663" r:id="rId11"/>
    <p:sldLayoutId id="2147483657" r:id="rId12"/>
    <p:sldLayoutId id="2147483660" r:id="rId13"/>
    <p:sldLayoutId id="2147483661" r:id="rId14"/>
    <p:sldLayoutId id="2147483655" r:id="rId15"/>
    <p:sldLayoutId id="2147483665" r:id="rId16"/>
    <p:sldLayoutId id="2147483673" r:id="rId17"/>
    <p:sldLayoutId id="2147483674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Inter" panose="02000503000000020004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Inter" panose="02000503000000020004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Inter" panose="02000503000000020004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Inter" panose="02000503000000020004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Inter" panose="02000503000000020004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Inter" panose="02000503000000020004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background with circles&#10;&#10;Description automatically generated">
            <a:extLst>
              <a:ext uri="{FF2B5EF4-FFF2-40B4-BE49-F238E27FC236}">
                <a16:creationId xmlns:a16="http://schemas.microsoft.com/office/drawing/2014/main" id="{D0A2F1ED-5309-6670-B350-93444FD967A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/>
          <a:srcRect l="16923" t="12073" b="69286"/>
          <a:stretch/>
        </p:blipFill>
        <p:spPr>
          <a:xfrm>
            <a:off x="-1460" y="0"/>
            <a:ext cx="12193460" cy="1018674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BC5EA7-224A-DAD6-0EB7-85ABD6DADD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982" y="1440032"/>
            <a:ext cx="10882672" cy="49260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B06937-2FCF-9AC3-EC7D-C0AF20307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982" y="-10160"/>
            <a:ext cx="7437699" cy="10085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1006E8B-216F-926C-0C26-402F456961A4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9675818" y="290546"/>
            <a:ext cx="1756611" cy="486132"/>
          </a:xfrm>
          <a:prstGeom prst="rect">
            <a:avLst/>
          </a:prstGeo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C167BE00-7549-2EE6-5B32-B8189E3047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04748" y="642230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C3092"/>
                </a:solidFill>
              </a:defRPr>
            </a:lvl1pPr>
          </a:lstStyle>
          <a:p>
            <a:fld id="{E8FBBCF6-D925-7B4D-9B17-9151C39962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88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0" kern="1200">
          <a:solidFill>
            <a:schemeClr val="accent4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rgbClr val="2B388F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2B388F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B388F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B388F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B388F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3"/>
          <p:cNvSpPr/>
          <p:nvPr/>
        </p:nvSpPr>
        <p:spPr>
          <a:xfrm>
            <a:off x="0" y="0"/>
            <a:ext cx="12191760" cy="5914800"/>
          </a:xfrm>
          <a:prstGeom prst="rect">
            <a:avLst/>
          </a:prstGeom>
          <a:solidFill>
            <a:srgbClr val="E9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sv-SE" sz="1800" b="0" strike="noStrike" spc="-1">
              <a:solidFill>
                <a:schemeClr val="lt1"/>
              </a:solidFill>
              <a:latin typeface="Calibri"/>
            </a:endParaRPr>
          </a:p>
        </p:txBody>
      </p:sp>
      <p:pic>
        <p:nvPicPr>
          <p:cNvPr id="50" name="Picture 9"/>
          <p:cNvPicPr/>
          <p:nvPr/>
        </p:nvPicPr>
        <p:blipFill>
          <a:blip r:embed="rId3"/>
          <a:stretch/>
        </p:blipFill>
        <p:spPr>
          <a:xfrm>
            <a:off x="11557800" y="6129360"/>
            <a:ext cx="395280" cy="524160"/>
          </a:xfrm>
          <a:prstGeom prst="rect">
            <a:avLst/>
          </a:prstGeom>
          <a:ln w="0">
            <a:noFill/>
          </a:ln>
        </p:spPr>
      </p:pic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4400" b="1" strike="noStrike" spc="-1">
                <a:solidFill>
                  <a:schemeClr val="dk1"/>
                </a:solidFill>
                <a:latin typeface="Inter"/>
              </a:rPr>
              <a:t>Click to edit Master title style</a:t>
            </a:r>
            <a:endParaRPr lang="en-SE" sz="44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371772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chemeClr val="dk1"/>
                </a:solidFill>
                <a:latin typeface="Inter"/>
              </a:rPr>
              <a:t>Click to edit Master text styles</a:t>
            </a:r>
            <a:endParaRPr lang="en-SE" sz="2800" b="0" strike="noStrike" spc="-1">
              <a:solidFill>
                <a:schemeClr val="dk1"/>
              </a:solidFill>
              <a:latin typeface="Inter"/>
            </a:endParaRP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>
                <a:solidFill>
                  <a:schemeClr val="dk1"/>
                </a:solidFill>
                <a:latin typeface="Inter"/>
              </a:rPr>
              <a:t>Second level</a:t>
            </a:r>
            <a:endParaRPr lang="en-SE" sz="2400" b="0" strike="noStrike" spc="-1">
              <a:solidFill>
                <a:schemeClr val="dk1"/>
              </a:solidFill>
              <a:latin typeface="Inter"/>
            </a:endParaRP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strike="noStrike" spc="-1">
                <a:solidFill>
                  <a:schemeClr val="dk1"/>
                </a:solidFill>
                <a:latin typeface="Inter"/>
              </a:rPr>
              <a:t>Third level</a:t>
            </a:r>
            <a:endParaRPr lang="en-SE" sz="2000" b="0" strike="noStrike" spc="-1">
              <a:solidFill>
                <a:schemeClr val="dk1"/>
              </a:solidFill>
              <a:latin typeface="Inter"/>
            </a:endParaRP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chemeClr val="dk1"/>
                </a:solidFill>
                <a:latin typeface="Inter"/>
              </a:rPr>
              <a:t>Fourth level</a:t>
            </a:r>
            <a:endParaRPr lang="en-SE" sz="1800" b="0" strike="noStrike" spc="-1">
              <a:solidFill>
                <a:schemeClr val="dk1"/>
              </a:solidFill>
              <a:latin typeface="Inter"/>
            </a:endParaRP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chemeClr val="dk1"/>
                </a:solidFill>
                <a:latin typeface="Inter"/>
              </a:rPr>
              <a:t>Fifth level</a:t>
            </a:r>
            <a:endParaRPr lang="en-SE" sz="1800" b="0" strike="noStrike" spc="-1">
              <a:solidFill>
                <a:schemeClr val="dk1"/>
              </a:solidFill>
              <a:latin typeface="Inter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1523880" y="6243840"/>
            <a:ext cx="9143640" cy="2786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indent="0" algn="ctr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1200" b="0" strike="noStrike" spc="-1">
                <a:solidFill>
                  <a:schemeClr val="lt1">
                    <a:lumMod val="50000"/>
                  </a:schemeClr>
                </a:solidFill>
                <a:latin typeface="Akkurat-Mono"/>
              </a:rPr>
              <a:t>Click to edit Master text styles</a:t>
            </a:r>
            <a:endParaRPr lang="en-SE" sz="1200" b="0" strike="noStrike" spc="-1">
              <a:solidFill>
                <a:schemeClr val="dk1"/>
              </a:solidFill>
              <a:latin typeface="Inter"/>
            </a:endParaRPr>
          </a:p>
        </p:txBody>
      </p:sp>
    </p:spTree>
    <p:extLst>
      <p:ext uri="{BB962C8B-B14F-4D97-AF65-F5344CB8AC3E}">
        <p14:creationId xmlns:p14="http://schemas.microsoft.com/office/powerpoint/2010/main" val="315071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cloud-contact@sunet.se" TargetMode="External"/><Relationship Id="rId2" Type="http://schemas.openxmlformats.org/officeDocument/2006/relationships/hyperlink" Target="https://www.sunet.se/services/molnbaserade-tjanster/ocre" TargetMode="External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26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36980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389170-7976-2608-069F-13043CA05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Per den 7/11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8235C3-C850-4FEC-CDCF-9A3A26899D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dirty="0"/>
              <a:t>”</a:t>
            </a:r>
            <a:r>
              <a:rPr lang="sv-SE" dirty="0" err="1"/>
              <a:t>Standstill</a:t>
            </a:r>
            <a:r>
              <a:rPr lang="sv-SE" dirty="0"/>
              <a:t> </a:t>
            </a:r>
            <a:r>
              <a:rPr lang="sv-SE" dirty="0" err="1"/>
              <a:t>until</a:t>
            </a:r>
            <a:r>
              <a:rPr lang="sv-SE" dirty="0"/>
              <a:t> 20th November”</a:t>
            </a:r>
          </a:p>
          <a:p>
            <a:r>
              <a:rPr lang="sv-SE" dirty="0"/>
              <a:t>Sunet kommer inte att verka som underleverantör</a:t>
            </a:r>
            <a:br>
              <a:rPr lang="sv-SE" dirty="0"/>
            </a:br>
            <a:r>
              <a:rPr lang="sv-SE" dirty="0"/>
              <a:t>Tar därför inte ut någon avgift</a:t>
            </a:r>
          </a:p>
          <a:p>
            <a:r>
              <a:rPr lang="sv-SE" dirty="0"/>
              <a:t>Varje avrop sker mellan slutkund och leverantör</a:t>
            </a:r>
          </a:p>
          <a:p>
            <a:pPr lvl="1"/>
            <a:r>
              <a:rPr lang="sv-SE" dirty="0"/>
              <a:t>Svensk lag gäller</a:t>
            </a:r>
          </a:p>
          <a:p>
            <a:r>
              <a:rPr lang="sv-SE" dirty="0"/>
              <a:t>Sista dag för förlängning av det nuvarande 30(29)/11 i max 4 år</a:t>
            </a:r>
          </a:p>
          <a:p>
            <a:r>
              <a:rPr lang="sv-SE" dirty="0" err="1"/>
              <a:t>Azure</a:t>
            </a:r>
            <a:r>
              <a:rPr lang="sv-SE" dirty="0"/>
              <a:t> kan förlängas till max 2025-12-31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FAD9CC-237A-FBBB-9CA9-5CBDA57F11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15341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EB1C75-A170-705D-F488-8E2641EFF9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>
            <a:extLst>
              <a:ext uri="{FF2B5EF4-FFF2-40B4-BE49-F238E27FC236}">
                <a16:creationId xmlns:a16="http://schemas.microsoft.com/office/drawing/2014/main" id="{046DE6C7-DE49-8FCC-D76B-D7CAAA299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 algn="ctr">
              <a:buNone/>
            </a:pPr>
            <a:r>
              <a:rPr lang="sv-SE" sz="4400" b="1" strike="noStrike" spc="-1" dirty="0">
                <a:solidFill>
                  <a:schemeClr val="dk1"/>
                </a:solidFill>
                <a:latin typeface="Inter"/>
              </a:rPr>
              <a:t>Frågor</a:t>
            </a:r>
            <a:endParaRPr lang="zxx" sz="4400" b="1" strike="noStrike" spc="-1" dirty="0">
              <a:solidFill>
                <a:schemeClr val="dk1"/>
              </a:solidFill>
              <a:latin typeface="Inter"/>
            </a:endParaRPr>
          </a:p>
        </p:txBody>
      </p:sp>
      <p:sp>
        <p:nvSpPr>
          <p:cNvPr id="84" name="PlaceHolder 2">
            <a:extLst>
              <a:ext uri="{FF2B5EF4-FFF2-40B4-BE49-F238E27FC236}">
                <a16:creationId xmlns:a16="http://schemas.microsoft.com/office/drawing/2014/main" id="{94ACBD03-4D4A-0535-D507-17BB77BBF9F2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838080" y="1825560"/>
            <a:ext cx="10515240" cy="42552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indent="0" algn="ctr">
              <a:lnSpc>
                <a:spcPct val="90000"/>
              </a:lnSpc>
              <a:spcBef>
                <a:spcPts val="1417"/>
              </a:spcBef>
              <a:buNone/>
            </a:pPr>
            <a:endParaRPr lang="sv-SE" sz="2800" b="0" strike="noStrike" spc="-1" dirty="0">
              <a:solidFill>
                <a:schemeClr val="dk1"/>
              </a:solidFill>
              <a:latin typeface="Inter"/>
            </a:endParaRPr>
          </a:p>
          <a:p>
            <a:pPr indent="0" algn="ctr">
              <a:lnSpc>
                <a:spcPct val="90000"/>
              </a:lnSpc>
              <a:spcBef>
                <a:spcPts val="1417"/>
              </a:spcBef>
              <a:buNone/>
            </a:pPr>
            <a:endParaRPr lang="sv-SE" sz="2800" b="0" strike="noStrike" spc="-1" dirty="0">
              <a:solidFill>
                <a:schemeClr val="dk1"/>
              </a:solidFill>
              <a:latin typeface="Inter"/>
            </a:endParaRPr>
          </a:p>
          <a:p>
            <a:pPr indent="0" algn="ctr">
              <a:lnSpc>
                <a:spcPct val="90000"/>
              </a:lnSpc>
              <a:spcBef>
                <a:spcPts val="1417"/>
              </a:spcBef>
              <a:buNone/>
            </a:pPr>
            <a:r>
              <a:rPr lang="sv-SE" spc="-1" dirty="0">
                <a:solidFill>
                  <a:schemeClr val="dk1"/>
                </a:solidFill>
                <a:latin typeface="Inter"/>
                <a:hlinkClick r:id="rId2"/>
              </a:rPr>
              <a:t>https://www.sunet.se/services/molnbaserade-tjanster/ocre</a:t>
            </a:r>
            <a:endParaRPr lang="sv-SE" spc="-1" dirty="0">
              <a:solidFill>
                <a:schemeClr val="dk1"/>
              </a:solidFill>
              <a:latin typeface="Inter"/>
            </a:endParaRPr>
          </a:p>
          <a:p>
            <a:pPr indent="0" algn="ctr">
              <a:lnSpc>
                <a:spcPct val="90000"/>
              </a:lnSpc>
              <a:spcBef>
                <a:spcPts val="1417"/>
              </a:spcBef>
              <a:buNone/>
            </a:pPr>
            <a:endParaRPr lang="sv-SE" sz="2800" b="0" strike="noStrike" spc="-1" dirty="0">
              <a:solidFill>
                <a:schemeClr val="dk1"/>
              </a:solidFill>
              <a:latin typeface="Inter"/>
              <a:hlinkClick r:id="rId3"/>
            </a:endParaRPr>
          </a:p>
          <a:p>
            <a:pPr indent="0" algn="ctr">
              <a:lnSpc>
                <a:spcPct val="90000"/>
              </a:lnSpc>
              <a:spcBef>
                <a:spcPts val="1417"/>
              </a:spcBef>
              <a:buNone/>
            </a:pPr>
            <a:r>
              <a:rPr lang="sv-SE" sz="2800" b="0" strike="noStrike" spc="-1" dirty="0">
                <a:solidFill>
                  <a:schemeClr val="dk1"/>
                </a:solidFill>
                <a:latin typeface="Inter"/>
                <a:hlinkClick r:id="rId3"/>
              </a:rPr>
              <a:t>cloud-contact@sunet.se</a:t>
            </a:r>
            <a:endParaRPr lang="sv-SE" sz="2800" b="0" strike="noStrike" spc="-1" dirty="0">
              <a:solidFill>
                <a:schemeClr val="dk1"/>
              </a:solidFill>
              <a:latin typeface="Inter"/>
            </a:endParaRPr>
          </a:p>
          <a:p>
            <a:pPr indent="0" algn="ctr">
              <a:lnSpc>
                <a:spcPct val="90000"/>
              </a:lnSpc>
              <a:spcBef>
                <a:spcPts val="1417"/>
              </a:spcBef>
              <a:buNone/>
            </a:pPr>
            <a:endParaRPr lang="zxx" sz="2800" b="0" strike="noStrike" spc="-1" dirty="0">
              <a:solidFill>
                <a:schemeClr val="dk1"/>
              </a:solidFill>
              <a:latin typeface="Inter"/>
            </a:endParaRPr>
          </a:p>
        </p:txBody>
      </p:sp>
      <p:sp>
        <p:nvSpPr>
          <p:cNvPr id="85" name="PlaceHolder 3">
            <a:extLst>
              <a:ext uri="{FF2B5EF4-FFF2-40B4-BE49-F238E27FC236}">
                <a16:creationId xmlns:a16="http://schemas.microsoft.com/office/drawing/2014/main" id="{55E2C90A-D31D-2A6F-1865-DEA3EC59284D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1523880" y="6243840"/>
            <a:ext cx="9143640" cy="2786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zxx" sz="1200" b="0" strike="noStrike" spc="-1">
              <a:solidFill>
                <a:schemeClr val="lt1">
                  <a:lumMod val="50000"/>
                </a:schemeClr>
              </a:solidFill>
              <a:latin typeface="Akkurat-Mono"/>
            </a:endParaRPr>
          </a:p>
        </p:txBody>
      </p:sp>
    </p:spTree>
    <p:extLst>
      <p:ext uri="{BB962C8B-B14F-4D97-AF65-F5344CB8AC3E}">
        <p14:creationId xmlns:p14="http://schemas.microsoft.com/office/powerpoint/2010/main" val="35803110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E30E82-6B0B-8FC9-9DF1-059552187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F1DE92-2B3A-7076-5566-BA3C82B5FE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18CED1-4D33-9FFB-CB07-A3BF1B5823F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666527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705B2B-F8AD-825A-3FBE-75C06D07DE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1E74B1-4C6E-7C34-5905-C045B8EAF51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/>
              <a:t>OCRE 2024</a:t>
            </a:r>
            <a:br>
              <a:rPr lang="sv-SE" dirty="0"/>
            </a:br>
            <a:r>
              <a:rPr lang="en-US" dirty="0"/>
              <a:t>Open Clouds for Research</a:t>
            </a:r>
            <a:br>
              <a:rPr lang="en-US" dirty="0"/>
            </a:br>
            <a:r>
              <a:rPr lang="en-US" dirty="0"/>
              <a:t>Environments</a:t>
            </a:r>
            <a:endParaRPr lang="sv-S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1B253C-E9FC-307E-DEE7-F033B4DF99D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51272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DD2C9D8-066E-DCFC-1E7F-F5801DAC9412}"/>
              </a:ext>
            </a:extLst>
          </p:cNvPr>
          <p:cNvSpPr txBox="1"/>
          <p:nvPr/>
        </p:nvSpPr>
        <p:spPr>
          <a:xfrm>
            <a:off x="741406" y="3039763"/>
            <a:ext cx="916871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>
                <a:solidFill>
                  <a:schemeClr val="bg1"/>
                </a:solidFill>
              </a:rPr>
              <a:t>How to </a:t>
            </a:r>
            <a:r>
              <a:rPr lang="en-GB" sz="2400" i="1">
                <a:solidFill>
                  <a:schemeClr val="bg1"/>
                </a:solidFill>
              </a:rPr>
              <a:t>incorporate commercial digital cloud services </a:t>
            </a:r>
            <a:r>
              <a:rPr lang="en-GB" sz="2400">
                <a:solidFill>
                  <a:schemeClr val="bg1"/>
                </a:solidFill>
              </a:rPr>
              <a:t>in … [the Research and Education community] work, </a:t>
            </a:r>
            <a:r>
              <a:rPr lang="en-GB" sz="2400" i="1">
                <a:solidFill>
                  <a:schemeClr val="bg1"/>
                </a:solidFill>
              </a:rPr>
              <a:t>remaining compliant </a:t>
            </a:r>
            <a:r>
              <a:rPr lang="en-GB" sz="2400">
                <a:solidFill>
                  <a:schemeClr val="bg1"/>
                </a:solidFill>
              </a:rPr>
              <a:t>with relevant rules and regulations, including privacy and public procurement, and how to </a:t>
            </a:r>
            <a:r>
              <a:rPr lang="en-GB" sz="2400" i="1">
                <a:solidFill>
                  <a:schemeClr val="bg1"/>
                </a:solidFill>
              </a:rPr>
              <a:t>find and acquire suitable services.</a:t>
            </a:r>
            <a:endParaRPr lang="en-CH" sz="2400" i="1">
              <a:solidFill>
                <a:schemeClr val="bg1"/>
              </a:solidFill>
            </a:endParaRPr>
          </a:p>
          <a:p>
            <a:endParaRPr lang="en-NL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54A158F-79B5-0741-D90B-83ADB9FED279}"/>
              </a:ext>
            </a:extLst>
          </p:cNvPr>
          <p:cNvSpPr txBox="1">
            <a:spLocks/>
          </p:cNvSpPr>
          <p:nvPr/>
        </p:nvSpPr>
        <p:spPr>
          <a:xfrm>
            <a:off x="760412" y="1689718"/>
            <a:ext cx="10672762" cy="45523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0" kern="1200">
                <a:solidFill>
                  <a:schemeClr val="accent4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CH" sz="4000"/>
              <a:t>What main challenge will be addressed?</a:t>
            </a:r>
          </a:p>
        </p:txBody>
      </p:sp>
    </p:spTree>
    <p:extLst>
      <p:ext uri="{BB962C8B-B14F-4D97-AF65-F5344CB8AC3E}">
        <p14:creationId xmlns:p14="http://schemas.microsoft.com/office/powerpoint/2010/main" val="1353243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40436C-7352-33E2-33A9-3E3659C0E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5598" y="1138036"/>
            <a:ext cx="5598202" cy="140247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2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background and heritage of OCRE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D15902A-56CA-4B84-796D-4F210A0EAA5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122" y="1315854"/>
            <a:ext cx="4365438" cy="436543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B0A4B8-C65D-1C92-15C6-3361C609DB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5598" y="2551176"/>
            <a:ext cx="5444382" cy="3591207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1600">
                <a:solidFill>
                  <a:schemeClr val="tx1"/>
                </a:solidFill>
                <a:latin typeface="+mn-lt"/>
                <a:cs typeface="+mn-cs"/>
              </a:rPr>
              <a:t>In 2016 GÉANT tendered the first IaaS agreements</a:t>
            </a:r>
          </a:p>
          <a:p>
            <a:pPr lvl="1">
              <a:lnSpc>
                <a:spcPct val="90000"/>
              </a:lnSpc>
            </a:pPr>
            <a:r>
              <a:rPr lang="en-US" sz="1600">
                <a:solidFill>
                  <a:schemeClr val="tx1"/>
                </a:solidFill>
                <a:latin typeface="+mn-lt"/>
                <a:cs typeface="+mn-cs"/>
              </a:rPr>
              <a:t>Mandated by all NRENs to tender on their behalf</a:t>
            </a:r>
            <a:endParaRPr lang="en-US" sz="1600">
              <a:solidFill>
                <a:schemeClr val="tx1"/>
              </a:solidFill>
              <a:latin typeface="+mn-lt"/>
              <a:cs typeface="Calibri"/>
            </a:endParaRPr>
          </a:p>
          <a:p>
            <a:pPr lvl="1">
              <a:lnSpc>
                <a:spcPct val="90000"/>
              </a:lnSpc>
            </a:pPr>
            <a:r>
              <a:rPr lang="en-US" sz="1600">
                <a:solidFill>
                  <a:schemeClr val="tx1"/>
                </a:solidFill>
                <a:latin typeface="+mn-lt"/>
                <a:cs typeface="+mn-cs"/>
              </a:rPr>
              <a:t>27 framework agreements were awarded</a:t>
            </a:r>
            <a:endParaRPr lang="en-US" sz="1600">
              <a:solidFill>
                <a:schemeClr val="tx1"/>
              </a:solidFill>
              <a:latin typeface="+mn-lt"/>
              <a:cs typeface="Calibri"/>
            </a:endParaRPr>
          </a:p>
          <a:p>
            <a:pPr lvl="1">
              <a:lnSpc>
                <a:spcPct val="90000"/>
              </a:lnSpc>
            </a:pPr>
            <a:r>
              <a:rPr lang="en-US" sz="1600">
                <a:solidFill>
                  <a:schemeClr val="tx1"/>
                </a:solidFill>
                <a:latin typeface="+mn-lt"/>
                <a:cs typeface="+mn-cs"/>
              </a:rPr>
              <a:t>Frameworks expired on 31 December 2020</a:t>
            </a:r>
            <a:endParaRPr lang="en-US" sz="1600">
              <a:solidFill>
                <a:schemeClr val="tx1"/>
              </a:solidFill>
              <a:latin typeface="+mn-lt"/>
              <a:cs typeface="Calibri"/>
            </a:endParaRPr>
          </a:p>
          <a:p>
            <a:pPr>
              <a:lnSpc>
                <a:spcPct val="90000"/>
              </a:lnSpc>
            </a:pPr>
            <a:r>
              <a:rPr lang="en-US" sz="1600">
                <a:solidFill>
                  <a:schemeClr val="tx1"/>
                </a:solidFill>
                <a:latin typeface="+mn-lt"/>
                <a:cs typeface="+mn-cs"/>
              </a:rPr>
              <a:t>2020 IaaS</a:t>
            </a:r>
            <a:r>
              <a:rPr lang="en-US" sz="1600" b="1">
                <a:solidFill>
                  <a:schemeClr val="tx1"/>
                </a:solidFill>
                <a:latin typeface="+mn-lt"/>
                <a:cs typeface="+mn-cs"/>
              </a:rPr>
              <a:t>+ </a:t>
            </a:r>
            <a:r>
              <a:rPr lang="en-US" sz="1600">
                <a:solidFill>
                  <a:schemeClr val="tx1"/>
                </a:solidFill>
                <a:latin typeface="+mn-lt"/>
                <a:cs typeface="+mn-cs"/>
              </a:rPr>
              <a:t>tender was launched – Under the OCRE project</a:t>
            </a:r>
            <a:endParaRPr lang="en-US" sz="1600">
              <a:solidFill>
                <a:schemeClr val="tx1"/>
              </a:solidFill>
              <a:latin typeface="+mn-lt"/>
              <a:cs typeface="Calibri"/>
            </a:endParaRPr>
          </a:p>
          <a:p>
            <a:pPr lvl="1">
              <a:lnSpc>
                <a:spcPct val="90000"/>
              </a:lnSpc>
            </a:pPr>
            <a:r>
              <a:rPr lang="en-US" sz="1600">
                <a:solidFill>
                  <a:schemeClr val="tx1"/>
                </a:solidFill>
                <a:latin typeface="+mn-lt"/>
                <a:cs typeface="+mn-cs"/>
              </a:rPr>
              <a:t>GÉANT mandated by NRENs to tender on their behalf</a:t>
            </a:r>
            <a:endParaRPr lang="en-US" sz="1600">
              <a:solidFill>
                <a:schemeClr val="tx1"/>
              </a:solidFill>
              <a:latin typeface="+mn-lt"/>
              <a:cs typeface="Calibri"/>
            </a:endParaRPr>
          </a:p>
          <a:p>
            <a:pPr lvl="1">
              <a:lnSpc>
                <a:spcPct val="90000"/>
              </a:lnSpc>
            </a:pPr>
            <a:r>
              <a:rPr lang="en-US" sz="1600">
                <a:solidFill>
                  <a:schemeClr val="tx1"/>
                </a:solidFill>
                <a:latin typeface="+mn-lt"/>
                <a:cs typeface="+mn-cs"/>
              </a:rPr>
              <a:t>Each country = 1 lot -&gt; suppliers dedicated</a:t>
            </a:r>
            <a:endParaRPr lang="en-US" sz="1600">
              <a:solidFill>
                <a:schemeClr val="tx1"/>
              </a:solidFill>
              <a:latin typeface="+mn-lt"/>
              <a:cs typeface="Calibri"/>
            </a:endParaRPr>
          </a:p>
          <a:p>
            <a:pPr lvl="1">
              <a:lnSpc>
                <a:spcPct val="90000"/>
              </a:lnSpc>
            </a:pPr>
            <a:r>
              <a:rPr lang="en-US" sz="1600">
                <a:solidFill>
                  <a:schemeClr val="tx1"/>
                </a:solidFill>
                <a:latin typeface="+mn-lt"/>
                <a:cs typeface="+mn-cs"/>
              </a:rPr>
              <a:t>~ 1050 proposal received / 474 framework agreements awarded (avg. 14 different Cloud platforms available per country).</a:t>
            </a:r>
            <a:endParaRPr lang="en-US" sz="1600">
              <a:solidFill>
                <a:schemeClr val="tx1"/>
              </a:solidFill>
              <a:latin typeface="+mn-lt"/>
              <a:cs typeface="Calibri"/>
            </a:endParaRPr>
          </a:p>
          <a:p>
            <a:pPr>
              <a:lnSpc>
                <a:spcPct val="90000"/>
              </a:lnSpc>
            </a:pPr>
            <a:r>
              <a:rPr lang="en-US" sz="1600">
                <a:solidFill>
                  <a:schemeClr val="tx1"/>
                </a:solidFill>
                <a:latin typeface="+mn-lt"/>
                <a:cs typeface="+mn-cs"/>
              </a:rPr>
              <a:t>Prior Information Notice | Market consultation | July 2023</a:t>
            </a:r>
            <a:endParaRPr lang="en-US" sz="1600">
              <a:solidFill>
                <a:schemeClr val="tx1"/>
              </a:solidFill>
              <a:latin typeface="+mn-lt"/>
              <a:cs typeface="Calibri"/>
            </a:endParaRPr>
          </a:p>
          <a:p>
            <a:pPr>
              <a:lnSpc>
                <a:spcPct val="90000"/>
              </a:lnSpc>
            </a:pPr>
            <a:r>
              <a:rPr lang="en-US" sz="1600">
                <a:solidFill>
                  <a:schemeClr val="tx1"/>
                </a:solidFill>
                <a:latin typeface="+mn-lt"/>
                <a:cs typeface="+mn-cs"/>
              </a:rPr>
              <a:t>20-03-2024 the new IaaS</a:t>
            </a:r>
            <a:r>
              <a:rPr lang="en-US" sz="1600" b="1">
                <a:solidFill>
                  <a:schemeClr val="tx1"/>
                </a:solidFill>
                <a:latin typeface="+mn-lt"/>
                <a:cs typeface="+mn-cs"/>
              </a:rPr>
              <a:t>+ | OCRE2024 </a:t>
            </a:r>
            <a:r>
              <a:rPr lang="en-US" sz="1600">
                <a:solidFill>
                  <a:schemeClr val="tx1"/>
                </a:solidFill>
                <a:latin typeface="+mn-lt"/>
                <a:cs typeface="+mn-cs"/>
              </a:rPr>
              <a:t>published on TED, SIMAP, </a:t>
            </a:r>
            <a:r>
              <a:rPr lang="en-US" sz="1600" err="1">
                <a:solidFill>
                  <a:schemeClr val="tx1"/>
                </a:solidFill>
                <a:latin typeface="+mn-lt"/>
                <a:cs typeface="+mn-cs"/>
              </a:rPr>
              <a:t>TenderNed</a:t>
            </a:r>
            <a:r>
              <a:rPr lang="en-US" sz="1600">
                <a:solidFill>
                  <a:schemeClr val="tx1"/>
                </a:solidFill>
                <a:latin typeface="+mn-lt"/>
                <a:cs typeface="+mn-cs"/>
              </a:rPr>
              <a:t> &amp; Find a Tender – 03-02-2025 “live”</a:t>
            </a:r>
            <a:endParaRPr lang="en-US" sz="1600" b="1">
              <a:solidFill>
                <a:schemeClr val="tx1"/>
              </a:solidFill>
              <a:latin typeface="+mn-lt"/>
              <a:cs typeface="+mn-cs"/>
            </a:endParaRPr>
          </a:p>
          <a:p>
            <a:pPr>
              <a:lnSpc>
                <a:spcPct val="90000"/>
              </a:lnSpc>
            </a:pPr>
            <a:endParaRPr lang="en-US" sz="1600">
              <a:solidFill>
                <a:schemeClr val="tx1"/>
              </a:solidFill>
              <a:latin typeface="+mn-lt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2F4AD-9763-D701-E443-D3A33C7F1C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E8FBBCF6-D925-7B4D-9B17-9151C3996211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4</a:t>
            </a:fld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37E84B-2394-11F0-4821-12D0840B992B}"/>
              </a:ext>
            </a:extLst>
          </p:cNvPr>
          <p:cNvSpPr txBox="1"/>
          <p:nvPr/>
        </p:nvSpPr>
        <p:spPr>
          <a:xfrm>
            <a:off x="851770" y="212942"/>
            <a:ext cx="6790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40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OCRE Framework as best practice and example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B4E4533E-F10E-771F-B78F-CED5FFAA1D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94" y="6202017"/>
            <a:ext cx="1031428" cy="490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48626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DFB1D81-746B-F370-38D0-D2A412DB3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39D417-0839-FE48-B8E3-40B71BAC4F2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2C3092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2C3092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B6CD4BB9-E430-BC09-8113-C5D94FD77540}"/>
              </a:ext>
            </a:extLst>
          </p:cNvPr>
          <p:cNvGraphicFramePr>
            <a:graphicFrameLocks noGrp="1"/>
          </p:cNvGraphicFramePr>
          <p:nvPr>
            <p:ph sz="quarter" idx="4294967295"/>
          </p:nvPr>
        </p:nvGraphicFramePr>
        <p:xfrm>
          <a:off x="0" y="1531333"/>
          <a:ext cx="11366992" cy="5042087"/>
        </p:xfrm>
        <a:graphic>
          <a:graphicData uri="http://schemas.openxmlformats.org/drawingml/2006/table">
            <a:tbl>
              <a:tblPr firstRow="1">
                <a:tableStyleId>{9D7B26C5-4107-4FEC-AEDC-1716B250A1EF}</a:tableStyleId>
              </a:tblPr>
              <a:tblGrid>
                <a:gridCol w="1623856">
                  <a:extLst>
                    <a:ext uri="{9D8B030D-6E8A-4147-A177-3AD203B41FA5}">
                      <a16:colId xmlns:a16="http://schemas.microsoft.com/office/drawing/2014/main" val="2228518827"/>
                    </a:ext>
                  </a:extLst>
                </a:gridCol>
                <a:gridCol w="1623856">
                  <a:extLst>
                    <a:ext uri="{9D8B030D-6E8A-4147-A177-3AD203B41FA5}">
                      <a16:colId xmlns:a16="http://schemas.microsoft.com/office/drawing/2014/main" val="2226366402"/>
                    </a:ext>
                  </a:extLst>
                </a:gridCol>
                <a:gridCol w="1623856">
                  <a:extLst>
                    <a:ext uri="{9D8B030D-6E8A-4147-A177-3AD203B41FA5}">
                      <a16:colId xmlns:a16="http://schemas.microsoft.com/office/drawing/2014/main" val="2953615166"/>
                    </a:ext>
                  </a:extLst>
                </a:gridCol>
                <a:gridCol w="1623856">
                  <a:extLst>
                    <a:ext uri="{9D8B030D-6E8A-4147-A177-3AD203B41FA5}">
                      <a16:colId xmlns:a16="http://schemas.microsoft.com/office/drawing/2014/main" val="3232104687"/>
                    </a:ext>
                  </a:extLst>
                </a:gridCol>
                <a:gridCol w="1623856">
                  <a:extLst>
                    <a:ext uri="{9D8B030D-6E8A-4147-A177-3AD203B41FA5}">
                      <a16:colId xmlns:a16="http://schemas.microsoft.com/office/drawing/2014/main" val="2321996232"/>
                    </a:ext>
                  </a:extLst>
                </a:gridCol>
                <a:gridCol w="1623856">
                  <a:extLst>
                    <a:ext uri="{9D8B030D-6E8A-4147-A177-3AD203B41FA5}">
                      <a16:colId xmlns:a16="http://schemas.microsoft.com/office/drawing/2014/main" val="4083414714"/>
                    </a:ext>
                  </a:extLst>
                </a:gridCol>
                <a:gridCol w="1623856">
                  <a:extLst>
                    <a:ext uri="{9D8B030D-6E8A-4147-A177-3AD203B41FA5}">
                      <a16:colId xmlns:a16="http://schemas.microsoft.com/office/drawing/2014/main" val="362622536"/>
                    </a:ext>
                  </a:extLst>
                </a:gridCol>
              </a:tblGrid>
              <a:tr h="541412">
                <a:tc>
                  <a:txBody>
                    <a:bodyPr/>
                    <a:lstStyle/>
                    <a:p>
                      <a:pPr algn="ctr"/>
                      <a:r>
                        <a:rPr lang="en-CH" sz="2300"/>
                        <a:t>2019</a:t>
                      </a:r>
                    </a:p>
                  </a:txBody>
                  <a:tcPr marL="121920" marR="121920" marT="60960" marB="6096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2300"/>
                        <a:t>2020</a:t>
                      </a:r>
                    </a:p>
                  </a:txBody>
                  <a:tcPr marL="121920" marR="121920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2300"/>
                        <a:t>2021</a:t>
                      </a:r>
                    </a:p>
                  </a:txBody>
                  <a:tcPr marL="121920" marR="121920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2300"/>
                        <a:t>2022</a:t>
                      </a:r>
                    </a:p>
                  </a:txBody>
                  <a:tcPr marL="121920" marR="121920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2300"/>
                        <a:t>2023</a:t>
                      </a:r>
                    </a:p>
                  </a:txBody>
                  <a:tcPr marL="121920" marR="121920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2300"/>
                        <a:t>2024</a:t>
                      </a:r>
                    </a:p>
                  </a:txBody>
                  <a:tcPr marL="121920" marR="121920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2300"/>
                        <a:t>2025</a:t>
                      </a:r>
                    </a:p>
                  </a:txBody>
                  <a:tcPr marL="121920" marR="121920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68666525"/>
                  </a:ext>
                </a:extLst>
              </a:tr>
              <a:tr h="1500225">
                <a:tc>
                  <a:txBody>
                    <a:bodyPr/>
                    <a:lstStyle/>
                    <a:p>
                      <a:endParaRPr lang="en-CH" sz="2300"/>
                    </a:p>
                  </a:txBody>
                  <a:tcPr marL="121920" marR="121920" marT="60960" marB="6096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CH" sz="2300"/>
                    </a:p>
                  </a:txBody>
                  <a:tcPr marL="121920" marR="121920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CH" sz="2300"/>
                    </a:p>
                  </a:txBody>
                  <a:tcPr marL="121920" marR="121920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CH" sz="2300"/>
                    </a:p>
                  </a:txBody>
                  <a:tcPr marL="121920" marR="121920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CH" sz="2300"/>
                    </a:p>
                  </a:txBody>
                  <a:tcPr marL="121920" marR="121920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CH" sz="2300"/>
                    </a:p>
                  </a:txBody>
                  <a:tcPr marL="121920" marR="121920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CH" sz="2300"/>
                    </a:p>
                  </a:txBody>
                  <a:tcPr marL="121920" marR="121920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89613522"/>
                  </a:ext>
                </a:extLst>
              </a:tr>
              <a:tr h="1500225">
                <a:tc>
                  <a:txBody>
                    <a:bodyPr/>
                    <a:lstStyle/>
                    <a:p>
                      <a:endParaRPr lang="en-CH" sz="2300"/>
                    </a:p>
                  </a:txBody>
                  <a:tcPr marL="121920" marR="121920" marT="60960" marB="6096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en-CH" sz="2300"/>
                    </a:p>
                  </a:txBody>
                  <a:tcPr marL="121920" marR="121920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en-CH" sz="2300"/>
                    </a:p>
                  </a:txBody>
                  <a:tcPr marL="121920" marR="121920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en-CH" sz="2300"/>
                    </a:p>
                  </a:txBody>
                  <a:tcPr marL="121920" marR="121920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en-CH" sz="2300"/>
                    </a:p>
                  </a:txBody>
                  <a:tcPr marL="121920" marR="121920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en-CH" sz="2300"/>
                    </a:p>
                  </a:txBody>
                  <a:tcPr marL="121920" marR="121920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en-CH" sz="2300"/>
                    </a:p>
                  </a:txBody>
                  <a:tcPr marL="121920" marR="121920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162863292"/>
                  </a:ext>
                </a:extLst>
              </a:tr>
              <a:tr h="1500225">
                <a:tc>
                  <a:txBody>
                    <a:bodyPr/>
                    <a:lstStyle/>
                    <a:p>
                      <a:endParaRPr lang="en-CH" sz="2300"/>
                    </a:p>
                  </a:txBody>
                  <a:tcPr marL="121920" marR="121920" marT="60960" marB="6096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CH" sz="2300"/>
                    </a:p>
                  </a:txBody>
                  <a:tcPr marL="121920" marR="121920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CH" sz="2300"/>
                    </a:p>
                  </a:txBody>
                  <a:tcPr marL="121920" marR="121920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CH" sz="2300"/>
                    </a:p>
                  </a:txBody>
                  <a:tcPr marL="121920" marR="121920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CH" sz="2300"/>
                    </a:p>
                  </a:txBody>
                  <a:tcPr marL="121920" marR="121920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CH" sz="2300"/>
                    </a:p>
                  </a:txBody>
                  <a:tcPr marL="121920" marR="121920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CH" sz="2300"/>
                    </a:p>
                  </a:txBody>
                  <a:tcPr marL="121920" marR="121920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404355760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BA59EAD6-4AE2-85C7-F0B9-5E469FEF2DB5}"/>
              </a:ext>
            </a:extLst>
          </p:cNvPr>
          <p:cNvSpPr/>
          <p:nvPr/>
        </p:nvSpPr>
        <p:spPr>
          <a:xfrm>
            <a:off x="3230604" y="3638537"/>
            <a:ext cx="6499892" cy="1219200"/>
          </a:xfrm>
          <a:prstGeom prst="rect">
            <a:avLst/>
          </a:prstGeom>
          <a:solidFill>
            <a:schemeClr val="accent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2267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2020 IaaS+ Framework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D1FD21-C576-C2D6-849A-0488B1775C08}"/>
              </a:ext>
            </a:extLst>
          </p:cNvPr>
          <p:cNvSpPr/>
          <p:nvPr/>
        </p:nvSpPr>
        <p:spPr>
          <a:xfrm>
            <a:off x="265953" y="3638537"/>
            <a:ext cx="2991226" cy="12192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5000"/>
                  <a:lumOff val="75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2267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Tender for 2020 IaaS+ Framework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4F6D6F0-CF37-E000-EBF6-3D1924D0392A}"/>
              </a:ext>
            </a:extLst>
          </p:cNvPr>
          <p:cNvSpPr/>
          <p:nvPr/>
        </p:nvSpPr>
        <p:spPr>
          <a:xfrm>
            <a:off x="0" y="2199202"/>
            <a:ext cx="3257178" cy="1219200"/>
          </a:xfrm>
          <a:prstGeom prst="rect">
            <a:avLst/>
          </a:prstGeom>
          <a:solidFill>
            <a:schemeClr val="accent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2267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2016 IaaS+ Framework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72B8CB7-55DF-44E2-6CF0-D491C3F0AB03}"/>
              </a:ext>
            </a:extLst>
          </p:cNvPr>
          <p:cNvSpPr/>
          <p:nvPr/>
        </p:nvSpPr>
        <p:spPr>
          <a:xfrm>
            <a:off x="6650186" y="5041469"/>
            <a:ext cx="3106886" cy="12192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1">
                  <a:lumMod val="50000"/>
                  <a:lumOff val="5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2267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Tender for 2024 IaaS+ Framework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2FDB629-7E30-8D39-338B-E75C385B8E6A}"/>
              </a:ext>
            </a:extLst>
          </p:cNvPr>
          <p:cNvSpPr/>
          <p:nvPr/>
        </p:nvSpPr>
        <p:spPr>
          <a:xfrm>
            <a:off x="9757072" y="5041469"/>
            <a:ext cx="2387600" cy="1219200"/>
          </a:xfrm>
          <a:prstGeom prst="rect">
            <a:avLst/>
          </a:prstGeom>
          <a:solidFill>
            <a:schemeClr val="accent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2267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2024 IaaS+ Framework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910C7C5-26E4-D0E9-290E-C11E8D381973}"/>
              </a:ext>
            </a:extLst>
          </p:cNvPr>
          <p:cNvCxnSpPr/>
          <p:nvPr/>
        </p:nvCxnSpPr>
        <p:spPr>
          <a:xfrm>
            <a:off x="9264352" y="1556792"/>
            <a:ext cx="0" cy="5012267"/>
          </a:xfrm>
          <a:prstGeom prst="line">
            <a:avLst/>
          </a:prstGeom>
          <a:ln w="28575">
            <a:solidFill>
              <a:schemeClr val="tx2"/>
            </a:solidFill>
            <a:prstDash val="sys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AD340426-A680-65C8-4E39-D55BB4E74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982" y="-10160"/>
            <a:ext cx="7581418" cy="1008514"/>
          </a:xfrm>
        </p:spPr>
        <p:txBody>
          <a:bodyPr/>
          <a:lstStyle/>
          <a:p>
            <a:r>
              <a:rPr lang="en-US"/>
              <a:t>GÉ</a:t>
            </a:r>
            <a:r>
              <a:rPr lang="en-CH"/>
              <a:t>ANT I</a:t>
            </a:r>
            <a:r>
              <a:rPr lang="en-US"/>
              <a:t>aa</a:t>
            </a:r>
            <a:r>
              <a:rPr lang="en-CH"/>
              <a:t>S+ Frameworks – </a:t>
            </a:r>
            <a:r>
              <a:rPr lang="en-GB"/>
              <a:t>it’s been </a:t>
            </a:r>
            <a:r>
              <a:rPr lang="en-CH"/>
              <a:t>quite a journey!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2896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63E2ED5D-5C54-25C5-F995-075A44D1CFF2}"/>
              </a:ext>
            </a:extLst>
          </p:cNvPr>
          <p:cNvSpPr/>
          <p:nvPr/>
        </p:nvSpPr>
        <p:spPr>
          <a:xfrm>
            <a:off x="8472264" y="4284572"/>
            <a:ext cx="1828800" cy="598388"/>
          </a:xfrm>
          <a:prstGeom prst="rect">
            <a:avLst/>
          </a:prstGeom>
          <a:pattFill prst="wdUpDiag">
            <a:fgClr>
              <a:schemeClr val="accent6">
                <a:lumMod val="60000"/>
                <a:lumOff val="4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D21276A2-4F8D-17CF-3F39-537B891497D5}"/>
              </a:ext>
            </a:extLst>
          </p:cNvPr>
          <p:cNvCxnSpPr>
            <a:cxnSpLocks/>
          </p:cNvCxnSpPr>
          <p:nvPr/>
        </p:nvCxnSpPr>
        <p:spPr>
          <a:xfrm flipV="1">
            <a:off x="10301064" y="3141134"/>
            <a:ext cx="0" cy="2079542"/>
          </a:xfrm>
          <a:prstGeom prst="line">
            <a:avLst/>
          </a:prstGeom>
          <a:ln w="22225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ular Callout 31">
            <a:extLst>
              <a:ext uri="{FF2B5EF4-FFF2-40B4-BE49-F238E27FC236}">
                <a16:creationId xmlns:a16="http://schemas.microsoft.com/office/drawing/2014/main" id="{D7E58F94-70A8-B793-8D36-E25455152496}"/>
              </a:ext>
            </a:extLst>
          </p:cNvPr>
          <p:cNvSpPr/>
          <p:nvPr/>
        </p:nvSpPr>
        <p:spPr>
          <a:xfrm>
            <a:off x="2857699" y="1268760"/>
            <a:ext cx="1757131" cy="769884"/>
          </a:xfrm>
          <a:prstGeom prst="wedgeRectCallout">
            <a:avLst>
              <a:gd name="adj1" fmla="val -47138"/>
              <a:gd name="adj2" fmla="val 268719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Rectangular Callout 32">
            <a:extLst>
              <a:ext uri="{FF2B5EF4-FFF2-40B4-BE49-F238E27FC236}">
                <a16:creationId xmlns:a16="http://schemas.microsoft.com/office/drawing/2014/main" id="{575E4348-D9B7-F0AA-DAA9-A86744F481E1}"/>
              </a:ext>
            </a:extLst>
          </p:cNvPr>
          <p:cNvSpPr/>
          <p:nvPr/>
        </p:nvSpPr>
        <p:spPr>
          <a:xfrm>
            <a:off x="4614830" y="2133298"/>
            <a:ext cx="2147829" cy="730215"/>
          </a:xfrm>
          <a:prstGeom prst="wedgeRectCallout">
            <a:avLst>
              <a:gd name="adj1" fmla="val 131855"/>
              <a:gd name="adj2" fmla="val 157778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Rectangular Callout 33">
            <a:extLst>
              <a:ext uri="{FF2B5EF4-FFF2-40B4-BE49-F238E27FC236}">
                <a16:creationId xmlns:a16="http://schemas.microsoft.com/office/drawing/2014/main" id="{C64B4FC3-E96C-3366-7CF9-82854B0CD294}"/>
              </a:ext>
            </a:extLst>
          </p:cNvPr>
          <p:cNvSpPr/>
          <p:nvPr/>
        </p:nvSpPr>
        <p:spPr>
          <a:xfrm>
            <a:off x="6845233" y="1438473"/>
            <a:ext cx="2204599" cy="769884"/>
          </a:xfrm>
          <a:prstGeom prst="wedgeRectCallout">
            <a:avLst>
              <a:gd name="adj1" fmla="val 41925"/>
              <a:gd name="adj2" fmla="val 237394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Rectangular Callout 34">
            <a:extLst>
              <a:ext uri="{FF2B5EF4-FFF2-40B4-BE49-F238E27FC236}">
                <a16:creationId xmlns:a16="http://schemas.microsoft.com/office/drawing/2014/main" id="{2FC70BB7-D5D8-3D54-1415-C06581BB0302}"/>
              </a:ext>
            </a:extLst>
          </p:cNvPr>
          <p:cNvSpPr/>
          <p:nvPr/>
        </p:nvSpPr>
        <p:spPr>
          <a:xfrm>
            <a:off x="9811477" y="1848371"/>
            <a:ext cx="1757131" cy="769884"/>
          </a:xfrm>
          <a:prstGeom prst="wedgeRectCallout">
            <a:avLst>
              <a:gd name="adj1" fmla="val -21404"/>
              <a:gd name="adj2" fmla="val 182576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6F870D-90E5-E63C-035C-3D00A57B79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Timeline of the OCRE2024 Tender (preliminary)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3325F3-45B0-0F2C-E85E-2DB38A603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de-CH" sz="1200" b="0" i="0" u="none" strike="noStrike" kern="1200" cap="none" spc="0" normalizeH="0" baseline="0" noProof="0" smtClean="0">
                <a:ln>
                  <a:noFill/>
                </a:ln>
                <a:solidFill>
                  <a:srgbClr val="2C3092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CH" sz="1200" b="0" i="0" u="none" strike="noStrike" kern="1200" cap="none" spc="0" normalizeH="0" baseline="0" noProof="0">
              <a:ln>
                <a:noFill/>
              </a:ln>
              <a:solidFill>
                <a:srgbClr val="2C3092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AAA76E4-68B6-CD27-5C06-1AA964309847}"/>
              </a:ext>
            </a:extLst>
          </p:cNvPr>
          <p:cNvCxnSpPr/>
          <p:nvPr/>
        </p:nvCxnSpPr>
        <p:spPr>
          <a:xfrm>
            <a:off x="983432" y="3852524"/>
            <a:ext cx="10585176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19A68547-7C5F-16DE-3BA4-96538DF56EE4}"/>
              </a:ext>
            </a:extLst>
          </p:cNvPr>
          <p:cNvSpPr/>
          <p:nvPr/>
        </p:nvSpPr>
        <p:spPr>
          <a:xfrm>
            <a:off x="1199456" y="3708508"/>
            <a:ext cx="288032" cy="2880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A390BAC-1A45-7DC3-EFCC-2F6C64002F15}"/>
              </a:ext>
            </a:extLst>
          </p:cNvPr>
          <p:cNvSpPr/>
          <p:nvPr/>
        </p:nvSpPr>
        <p:spPr>
          <a:xfrm>
            <a:off x="2740563" y="3743938"/>
            <a:ext cx="288032" cy="2880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43B5410-BEC0-1773-7117-0601420F42E6}"/>
              </a:ext>
            </a:extLst>
          </p:cNvPr>
          <p:cNvSpPr/>
          <p:nvPr/>
        </p:nvSpPr>
        <p:spPr>
          <a:xfrm>
            <a:off x="8760296" y="3708505"/>
            <a:ext cx="288032" cy="2880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E05012C-3E0C-DB86-4651-102C30721BDE}"/>
              </a:ext>
            </a:extLst>
          </p:cNvPr>
          <p:cNvSpPr/>
          <p:nvPr/>
        </p:nvSpPr>
        <p:spPr>
          <a:xfrm>
            <a:off x="8088466" y="3719129"/>
            <a:ext cx="288032" cy="2880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BF1DC20-B117-8760-1798-61C0D01EB316}"/>
              </a:ext>
            </a:extLst>
          </p:cNvPr>
          <p:cNvSpPr/>
          <p:nvPr/>
        </p:nvSpPr>
        <p:spPr>
          <a:xfrm>
            <a:off x="10164452" y="3708505"/>
            <a:ext cx="288032" cy="2880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78F16A2-3B38-04CD-5610-C97BBB129989}"/>
              </a:ext>
            </a:extLst>
          </p:cNvPr>
          <p:cNvSpPr txBox="1"/>
          <p:nvPr/>
        </p:nvSpPr>
        <p:spPr>
          <a:xfrm>
            <a:off x="6959936" y="1818473"/>
            <a:ext cx="2088392" cy="27334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Contract Completion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CF9F2E6-E97F-6821-67B6-FB514C271E01}"/>
              </a:ext>
            </a:extLst>
          </p:cNvPr>
          <p:cNvSpPr txBox="1"/>
          <p:nvPr/>
        </p:nvSpPr>
        <p:spPr>
          <a:xfrm>
            <a:off x="3124985" y="1378211"/>
            <a:ext cx="1147750" cy="27334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13.05.2024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50D289B-7691-EFFB-FA1F-A754FDBBF711}"/>
              </a:ext>
            </a:extLst>
          </p:cNvPr>
          <p:cNvSpPr txBox="1"/>
          <p:nvPr/>
        </p:nvSpPr>
        <p:spPr>
          <a:xfrm>
            <a:off x="4801288" y="2199615"/>
            <a:ext cx="191873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End November </a:t>
            </a:r>
            <a:r>
              <a:rPr kumimoji="0" lang="en-C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BF17E86-4AF2-C4BF-0FFA-246FF90CEF6F}"/>
              </a:ext>
            </a:extLst>
          </p:cNvPr>
          <p:cNvSpPr txBox="1"/>
          <p:nvPr/>
        </p:nvSpPr>
        <p:spPr>
          <a:xfrm>
            <a:off x="6958432" y="1547486"/>
            <a:ext cx="149399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December </a:t>
            </a:r>
            <a:r>
              <a:rPr kumimoji="0" lang="en-C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1E82EA1-A9CE-06B9-C4DE-50554D4127D7}"/>
              </a:ext>
            </a:extLst>
          </p:cNvPr>
          <p:cNvSpPr txBox="1"/>
          <p:nvPr/>
        </p:nvSpPr>
        <p:spPr>
          <a:xfrm>
            <a:off x="10160608" y="1932271"/>
            <a:ext cx="1147750" cy="27334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03.02.2025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514064E-BCBE-9FF5-8403-90CA9340B287}"/>
              </a:ext>
            </a:extLst>
          </p:cNvPr>
          <p:cNvSpPr txBox="1"/>
          <p:nvPr/>
        </p:nvSpPr>
        <p:spPr>
          <a:xfrm>
            <a:off x="3178204" y="1633520"/>
            <a:ext cx="1072409" cy="27334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Evaluation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6521326-2DCE-5C99-9BBD-F851E152805F}"/>
              </a:ext>
            </a:extLst>
          </p:cNvPr>
          <p:cNvSpPr txBox="1"/>
          <p:nvPr/>
        </p:nvSpPr>
        <p:spPr>
          <a:xfrm>
            <a:off x="4801288" y="2481582"/>
            <a:ext cx="171758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Award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+ standstill </a:t>
            </a: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5B1E859-3103-D85C-507C-6BF857331681}"/>
              </a:ext>
            </a:extLst>
          </p:cNvPr>
          <p:cNvSpPr txBox="1"/>
          <p:nvPr/>
        </p:nvSpPr>
        <p:spPr>
          <a:xfrm>
            <a:off x="10408436" y="2181279"/>
            <a:ext cx="487313" cy="27334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Start</a:t>
            </a:r>
          </a:p>
        </p:txBody>
      </p:sp>
      <p:sp>
        <p:nvSpPr>
          <p:cNvPr id="31" name="Rectangular Callout 30">
            <a:extLst>
              <a:ext uri="{FF2B5EF4-FFF2-40B4-BE49-F238E27FC236}">
                <a16:creationId xmlns:a16="http://schemas.microsoft.com/office/drawing/2014/main" id="{D21555DB-5527-8BE9-C263-9336B32AA85D}"/>
              </a:ext>
            </a:extLst>
          </p:cNvPr>
          <p:cNvSpPr/>
          <p:nvPr/>
        </p:nvSpPr>
        <p:spPr>
          <a:xfrm>
            <a:off x="983432" y="1816116"/>
            <a:ext cx="1757131" cy="769884"/>
          </a:xfrm>
          <a:prstGeom prst="wedgeRectCallout">
            <a:avLst>
              <a:gd name="adj1" fmla="val -28267"/>
              <a:gd name="adj2" fmla="val 186492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992C2B-3438-033E-D2C6-B3B2362C4F1C}"/>
              </a:ext>
            </a:extLst>
          </p:cNvPr>
          <p:cNvSpPr txBox="1"/>
          <p:nvPr/>
        </p:nvSpPr>
        <p:spPr>
          <a:xfrm>
            <a:off x="1142014" y="2181189"/>
            <a:ext cx="1215717" cy="27334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Publication*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EB0FB08-7B05-6FC1-4127-E565A4D96049}"/>
              </a:ext>
            </a:extLst>
          </p:cNvPr>
          <p:cNvSpPr txBox="1"/>
          <p:nvPr/>
        </p:nvSpPr>
        <p:spPr>
          <a:xfrm>
            <a:off x="1142014" y="1930818"/>
            <a:ext cx="1147750" cy="27334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20.03.2024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FF05D55-8704-1B31-AC91-38E82EAB1605}"/>
              </a:ext>
            </a:extLst>
          </p:cNvPr>
          <p:cNvSpPr txBox="1"/>
          <p:nvPr/>
        </p:nvSpPr>
        <p:spPr>
          <a:xfrm>
            <a:off x="5148820" y="4284572"/>
            <a:ext cx="2930867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Deadline for Call-off Contracts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under OCRE 2020 (30.11.2024)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FD91C30-EB7B-6C12-E804-4953AFB0E36F}"/>
              </a:ext>
            </a:extLst>
          </p:cNvPr>
          <p:cNvCxnSpPr>
            <a:cxnSpLocks/>
          </p:cNvCxnSpPr>
          <p:nvPr/>
        </p:nvCxnSpPr>
        <p:spPr>
          <a:xfrm flipV="1">
            <a:off x="8472264" y="3141134"/>
            <a:ext cx="0" cy="2013228"/>
          </a:xfrm>
          <a:prstGeom prst="line">
            <a:avLst/>
          </a:prstGeom>
          <a:ln w="22225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D9164256-3BB3-0B63-7BBD-BA870F5B20D0}"/>
              </a:ext>
            </a:extLst>
          </p:cNvPr>
          <p:cNvSpPr txBox="1"/>
          <p:nvPr/>
        </p:nvSpPr>
        <p:spPr>
          <a:xfrm>
            <a:off x="10352359" y="4284572"/>
            <a:ext cx="1735732" cy="86979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Commence date</a:t>
            </a:r>
            <a:r>
              <a:rPr kumimoji="0" lang="en-CH" sz="1800" b="0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OCRE2024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5515292-C921-9E61-66A3-4B3FEE8DC3FD}"/>
              </a:ext>
            </a:extLst>
          </p:cNvPr>
          <p:cNvSpPr txBox="1"/>
          <p:nvPr/>
        </p:nvSpPr>
        <p:spPr>
          <a:xfrm>
            <a:off x="767408" y="5133514"/>
            <a:ext cx="1047325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Duration of framework contracts is up to five (5) years from the Commence Date.</a:t>
            </a:r>
            <a:r>
              <a:rPr kumimoji="0" lang="en-C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Publication 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will follow </a:t>
            </a:r>
            <a:r>
              <a:rPr kumimoji="0" lang="en-C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 TED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1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 Azure: Conditions under OCRE 2020 expire 31.12.2025 </a:t>
            </a:r>
            <a:endParaRPr kumimoji="0" lang="en-CH" sz="1800" b="0" i="1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64684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75C164-177F-F2FF-5820-51D016FBBA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/>
              <a:t>OCRE2024 Scope, Contracts, Lots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4F5347-784D-32AE-E969-90224380F0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BBCF6-D925-7B4D-9B17-9151C3996211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Tijdelijke aanduiding voor afbeelding 4">
            <a:extLst>
              <a:ext uri="{FF2B5EF4-FFF2-40B4-BE49-F238E27FC236}">
                <a16:creationId xmlns:a16="http://schemas.microsoft.com/office/drawing/2014/main" id="{A0DAC643-2D58-8E37-994B-3892324489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9" b="2489"/>
          <a:stretch>
            <a:fillRect/>
          </a:stretch>
        </p:blipFill>
        <p:spPr>
          <a:xfrm>
            <a:off x="5592416" y="1749287"/>
            <a:ext cx="6724972" cy="4792189"/>
          </a:xfrm>
          <a:prstGeom prst="roundRect">
            <a:avLst>
              <a:gd name="adj" fmla="val 3394"/>
            </a:avLst>
          </a:prstGeo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D92F9F3-DF46-A902-A357-F6BAD2FFE0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8558" y="1296366"/>
            <a:ext cx="4768644" cy="114414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2200" b="1">
                <a:latin typeface="+mn-lt"/>
              </a:rPr>
              <a:t>GÉANT as Central Purchasing Body</a:t>
            </a:r>
          </a:p>
          <a:p>
            <a:r>
              <a:rPr lang="en-GB" sz="2000">
                <a:solidFill>
                  <a:schemeClr val="tx1"/>
                </a:solidFill>
                <a:latin typeface="+mn-lt"/>
              </a:rPr>
              <a:t>40 buyers – 39 countries</a:t>
            </a:r>
          </a:p>
          <a:p>
            <a:pPr marL="0" indent="0">
              <a:buNone/>
            </a:pPr>
            <a:r>
              <a:rPr lang="en-GB" sz="2000" b="1">
                <a:latin typeface="+mn-lt"/>
              </a:rPr>
              <a:t>Scope: </a:t>
            </a:r>
            <a:r>
              <a:rPr lang="en-GB" sz="1600" b="1">
                <a:latin typeface="+mn-lt"/>
              </a:rPr>
              <a:t>	</a:t>
            </a:r>
            <a:r>
              <a:rPr lang="en-GB" sz="2000">
                <a:solidFill>
                  <a:schemeClr val="tx1"/>
                </a:solidFill>
                <a:latin typeface="+mn-lt"/>
              </a:rPr>
              <a:t>IaaS+</a:t>
            </a:r>
            <a:endParaRPr lang="en-US" sz="2000">
              <a:solidFill>
                <a:schemeClr val="tx1"/>
              </a:solidFill>
              <a:latin typeface="+mn-lt"/>
            </a:endParaRPr>
          </a:p>
          <a:p>
            <a:pPr marL="0" indent="0">
              <a:buNone/>
            </a:pPr>
            <a:endParaRPr lang="en-US" sz="2000">
              <a:latin typeface="+mn-lt"/>
            </a:endParaRPr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DC9FD140-27D4-A8D3-A178-DD5DE0FCB2E9}"/>
              </a:ext>
            </a:extLst>
          </p:cNvPr>
          <p:cNvSpPr txBox="1">
            <a:spLocks/>
          </p:cNvSpPr>
          <p:nvPr/>
        </p:nvSpPr>
        <p:spPr>
          <a:xfrm>
            <a:off x="458558" y="2731034"/>
            <a:ext cx="4935076" cy="353615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B388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B388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B388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B388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B388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>
                <a:latin typeface="+mn-lt"/>
              </a:rPr>
              <a:t>Framework</a:t>
            </a:r>
          </a:p>
          <a:p>
            <a:r>
              <a:rPr lang="en-GB" dirty="0">
                <a:solidFill>
                  <a:schemeClr val="tx1"/>
                </a:solidFill>
                <a:latin typeface="+mn-lt"/>
              </a:rPr>
              <a:t>1 Lot per country</a:t>
            </a:r>
            <a:endParaRPr lang="en-US" dirty="0">
              <a:solidFill>
                <a:schemeClr val="tx1"/>
              </a:solidFill>
              <a:latin typeface="+mn-lt"/>
            </a:endParaRPr>
          </a:p>
          <a:p>
            <a:r>
              <a:rPr lang="en-GB" dirty="0">
                <a:solidFill>
                  <a:schemeClr val="tx1"/>
                </a:solidFill>
                <a:latin typeface="+mn-lt"/>
              </a:rPr>
              <a:t>Sub-Lots per platform</a:t>
            </a:r>
            <a:endParaRPr lang="en-US" dirty="0">
              <a:solidFill>
                <a:schemeClr val="tx1"/>
              </a:solidFill>
              <a:latin typeface="+mn-lt"/>
            </a:endParaRPr>
          </a:p>
          <a:p>
            <a:r>
              <a:rPr lang="en-GB" dirty="0">
                <a:solidFill>
                  <a:schemeClr val="tx1"/>
                </a:solidFill>
                <a:latin typeface="+mn-lt"/>
              </a:rPr>
              <a:t>Max 3 suppliers per sub-Lot</a:t>
            </a:r>
            <a:endParaRPr lang="en-US" dirty="0">
              <a:solidFill>
                <a:schemeClr val="tx1"/>
              </a:solidFill>
              <a:latin typeface="+mn-lt"/>
            </a:endParaRPr>
          </a:p>
          <a:p>
            <a:r>
              <a:rPr lang="en-GB" dirty="0">
                <a:solidFill>
                  <a:schemeClr val="tx1"/>
                </a:solidFill>
                <a:latin typeface="+mn-lt"/>
              </a:rPr>
              <a:t>Expected total contract value* 1</a:t>
            </a:r>
            <a:r>
              <a:rPr lang="en-GB" b="1" dirty="0">
                <a:solidFill>
                  <a:schemeClr val="tx1"/>
                </a:solidFill>
                <a:latin typeface="+mn-lt"/>
              </a:rPr>
              <a:t>+</a:t>
            </a:r>
            <a:r>
              <a:rPr lang="en-GB" dirty="0">
                <a:solidFill>
                  <a:schemeClr val="tx1"/>
                </a:solidFill>
                <a:latin typeface="+mn-lt"/>
              </a:rPr>
              <a:t> B Euro</a:t>
            </a:r>
            <a:endParaRPr lang="en-US" dirty="0">
              <a:solidFill>
                <a:schemeClr val="tx1"/>
              </a:solidFill>
              <a:latin typeface="+mn-lt"/>
            </a:endParaRPr>
          </a:p>
          <a:p>
            <a:r>
              <a:rPr lang="en-GB" dirty="0">
                <a:solidFill>
                  <a:schemeClr val="tx1"/>
                </a:solidFill>
                <a:latin typeface="+mn-lt"/>
              </a:rPr>
              <a:t>5-year Framework durations</a:t>
            </a:r>
            <a:endParaRPr lang="en-US" dirty="0">
              <a:solidFill>
                <a:schemeClr val="tx1"/>
              </a:solidFill>
              <a:latin typeface="+mn-lt"/>
            </a:endParaRPr>
          </a:p>
          <a:p>
            <a:r>
              <a:rPr lang="en-GB" dirty="0">
                <a:solidFill>
                  <a:schemeClr val="tx1"/>
                </a:solidFill>
                <a:latin typeface="+mn-lt"/>
              </a:rPr>
              <a:t>Customisation per NREN</a:t>
            </a:r>
            <a:endParaRPr lang="en-US" dirty="0">
              <a:solidFill>
                <a:schemeClr val="tx1"/>
              </a:solidFill>
              <a:latin typeface="+mn-lt"/>
            </a:endParaRPr>
          </a:p>
          <a:p>
            <a:r>
              <a:rPr lang="en-GB" dirty="0">
                <a:solidFill>
                  <a:schemeClr val="tx1"/>
                </a:solidFill>
                <a:latin typeface="+mn-lt"/>
              </a:rPr>
              <a:t>Complementary approach</a:t>
            </a:r>
            <a:endParaRPr lang="en-US" dirty="0">
              <a:solidFill>
                <a:schemeClr val="tx1"/>
              </a:solidFill>
              <a:latin typeface="+mn-lt"/>
            </a:endParaRPr>
          </a:p>
          <a:p>
            <a:r>
              <a:rPr lang="en-GB" dirty="0">
                <a:solidFill>
                  <a:schemeClr val="tx1"/>
                </a:solidFill>
                <a:latin typeface="+mn-lt"/>
              </a:rPr>
              <a:t>No obligation to procure</a:t>
            </a:r>
            <a:endParaRPr lang="en-US" dirty="0">
              <a:solidFill>
                <a:schemeClr val="tx1"/>
              </a:solidFill>
              <a:latin typeface="+mn-lt"/>
            </a:endParaRPr>
          </a:p>
          <a:p>
            <a:endParaRPr lang="en-US" dirty="0"/>
          </a:p>
        </p:txBody>
      </p:sp>
      <p:sp>
        <p:nvSpPr>
          <p:cNvPr id="10" name="Content Placeholder 6">
            <a:extLst>
              <a:ext uri="{FF2B5EF4-FFF2-40B4-BE49-F238E27FC236}">
                <a16:creationId xmlns:a16="http://schemas.microsoft.com/office/drawing/2014/main" id="{0365AA29-A439-DD43-3E84-E15CD9EDEB10}"/>
              </a:ext>
            </a:extLst>
          </p:cNvPr>
          <p:cNvSpPr txBox="1">
            <a:spLocks/>
          </p:cNvSpPr>
          <p:nvPr/>
        </p:nvSpPr>
        <p:spPr>
          <a:xfrm>
            <a:off x="3374526" y="2168613"/>
            <a:ext cx="4768644" cy="49260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B388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B388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B388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B388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B388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000" b="1" dirty="0">
                <a:solidFill>
                  <a:srgbClr val="F15928"/>
                </a:solidFill>
                <a:latin typeface="+mn-lt"/>
              </a:rPr>
              <a:t>Contracts:</a:t>
            </a:r>
          </a:p>
          <a:p>
            <a:r>
              <a:rPr lang="en-GB" sz="2000" b="1" u="sng" dirty="0">
                <a:solidFill>
                  <a:srgbClr val="F15928"/>
                </a:solidFill>
                <a:latin typeface="+mn-lt"/>
              </a:rPr>
              <a:t>Frameworks under Dutch law</a:t>
            </a:r>
          </a:p>
          <a:p>
            <a:r>
              <a:rPr lang="en-GB" sz="2000" b="1" u="sng" dirty="0">
                <a:solidFill>
                  <a:srgbClr val="F15928"/>
                </a:solidFill>
                <a:latin typeface="+mn-lt"/>
              </a:rPr>
              <a:t>CoC under local law</a:t>
            </a:r>
            <a:endParaRPr lang="en-US" sz="2000" b="1" u="sng" dirty="0">
              <a:solidFill>
                <a:srgbClr val="F15928"/>
              </a:solidFill>
              <a:latin typeface="+mn-lt"/>
            </a:endParaRPr>
          </a:p>
          <a:p>
            <a:endParaRPr lang="en-US" dirty="0">
              <a:solidFill>
                <a:srgbClr val="F15928"/>
              </a:solidFill>
            </a:endParaRP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216066FC-85B2-A492-1AD0-C594753A73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94" y="6202017"/>
            <a:ext cx="1031428" cy="490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62359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AF9060-4F75-0417-F2A9-DBF358654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L"/>
              <a:t>Overall aim of OCRE2024</a:t>
            </a: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1700DBB6-0CA6-F774-6FFC-6D9FEAB69267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71982" y="1440032"/>
          <a:ext cx="8018565" cy="49260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828DB8-D56B-3750-12F3-B449F6E81D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BBCF6-D925-7B4D-9B17-9151C3996211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4" descr="A person walking on the road&#10;&#10;Description automatically generated">
            <a:extLst>
              <a:ext uri="{FF2B5EF4-FFF2-40B4-BE49-F238E27FC236}">
                <a16:creationId xmlns:a16="http://schemas.microsoft.com/office/drawing/2014/main" id="{8FD4B236-CE71-17B5-B4A1-4E41BAF9D93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68" r="20426"/>
          <a:stretch/>
        </p:blipFill>
        <p:spPr>
          <a:xfrm>
            <a:off x="8951495" y="1524253"/>
            <a:ext cx="2843716" cy="455169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6D11726-FC0B-9644-959B-E7ABA20792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94" y="6202017"/>
            <a:ext cx="1031428" cy="490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12342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934F3-AE12-5D05-6598-BAEE03E63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Award Procedure for </a:t>
            </a:r>
            <a:r>
              <a:rPr lang="en-US"/>
              <a:t>&lt;name country&gt;</a:t>
            </a:r>
            <a:r>
              <a:rPr lang="en-CH"/>
              <a:t> (Lot </a:t>
            </a:r>
            <a:r>
              <a:rPr lang="en-US"/>
              <a:t>X</a:t>
            </a:r>
            <a:r>
              <a:rPr lang="en-CH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F49340-CEF7-0F0D-4952-436B401B6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9</a:t>
            </a:fld>
            <a:endParaRPr lang="de-CH"/>
          </a:p>
        </p:txBody>
      </p:sp>
      <p:graphicFrame>
        <p:nvGraphicFramePr>
          <p:cNvPr id="12" name="Content Placeholder 11">
            <a:extLst>
              <a:ext uri="{FF2B5EF4-FFF2-40B4-BE49-F238E27FC236}">
                <a16:creationId xmlns:a16="http://schemas.microsoft.com/office/drawing/2014/main" id="{2B8337C5-4808-F824-A39E-A1FEBAE0BD2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762000" y="1465263"/>
          <a:ext cx="10671168" cy="19066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33896">
                  <a:extLst>
                    <a:ext uri="{9D8B030D-6E8A-4147-A177-3AD203B41FA5}">
                      <a16:colId xmlns:a16="http://schemas.microsoft.com/office/drawing/2014/main" val="3773850182"/>
                    </a:ext>
                  </a:extLst>
                </a:gridCol>
                <a:gridCol w="1333896">
                  <a:extLst>
                    <a:ext uri="{9D8B030D-6E8A-4147-A177-3AD203B41FA5}">
                      <a16:colId xmlns:a16="http://schemas.microsoft.com/office/drawing/2014/main" val="660216671"/>
                    </a:ext>
                  </a:extLst>
                </a:gridCol>
                <a:gridCol w="1333896">
                  <a:extLst>
                    <a:ext uri="{9D8B030D-6E8A-4147-A177-3AD203B41FA5}">
                      <a16:colId xmlns:a16="http://schemas.microsoft.com/office/drawing/2014/main" val="1909897876"/>
                    </a:ext>
                  </a:extLst>
                </a:gridCol>
                <a:gridCol w="1333896">
                  <a:extLst>
                    <a:ext uri="{9D8B030D-6E8A-4147-A177-3AD203B41FA5}">
                      <a16:colId xmlns:a16="http://schemas.microsoft.com/office/drawing/2014/main" val="1444706548"/>
                    </a:ext>
                  </a:extLst>
                </a:gridCol>
                <a:gridCol w="1333896">
                  <a:extLst>
                    <a:ext uri="{9D8B030D-6E8A-4147-A177-3AD203B41FA5}">
                      <a16:colId xmlns:a16="http://schemas.microsoft.com/office/drawing/2014/main" val="347919552"/>
                    </a:ext>
                  </a:extLst>
                </a:gridCol>
                <a:gridCol w="1333896">
                  <a:extLst>
                    <a:ext uri="{9D8B030D-6E8A-4147-A177-3AD203B41FA5}">
                      <a16:colId xmlns:a16="http://schemas.microsoft.com/office/drawing/2014/main" val="3447324"/>
                    </a:ext>
                  </a:extLst>
                </a:gridCol>
                <a:gridCol w="1333896">
                  <a:extLst>
                    <a:ext uri="{9D8B030D-6E8A-4147-A177-3AD203B41FA5}">
                      <a16:colId xmlns:a16="http://schemas.microsoft.com/office/drawing/2014/main" val="1899485818"/>
                    </a:ext>
                  </a:extLst>
                </a:gridCol>
                <a:gridCol w="1333896">
                  <a:extLst>
                    <a:ext uri="{9D8B030D-6E8A-4147-A177-3AD203B41FA5}">
                      <a16:colId xmlns:a16="http://schemas.microsoft.com/office/drawing/2014/main" val="295486629"/>
                    </a:ext>
                  </a:extLst>
                </a:gridCol>
              </a:tblGrid>
              <a:tr h="595585">
                <a:tc>
                  <a:txBody>
                    <a:bodyPr/>
                    <a:lstStyle/>
                    <a:p>
                      <a:r>
                        <a:rPr lang="en-CH" b="1"/>
                        <a:t>Sub-Lots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CH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CH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CH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CH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CH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CH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/>
                        <a:t>…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23330520"/>
                  </a:ext>
                </a:extLst>
              </a:tr>
              <a:tr h="437035">
                <a:tc>
                  <a:txBody>
                    <a:bodyPr/>
                    <a:lstStyle/>
                    <a:p>
                      <a:r>
                        <a:rPr lang="en-CH" b="1"/>
                        <a:t>Rank 1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i="1"/>
                        <a:t>Supplier A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i="1"/>
                        <a:t>Supplier B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i="1"/>
                        <a:t>Supplier C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i="1"/>
                        <a:t>Supplier D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i="1"/>
                        <a:t>Supplier 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i="1"/>
                        <a:t>Supplier F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/>
                        <a:t>…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9322674"/>
                  </a:ext>
                </a:extLst>
              </a:tr>
              <a:tr h="437035">
                <a:tc>
                  <a:txBody>
                    <a:bodyPr/>
                    <a:lstStyle/>
                    <a:p>
                      <a:r>
                        <a:rPr lang="en-CH" b="1"/>
                        <a:t>Rank 2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CH" i="1"/>
                        <a:t>?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CH" i="1"/>
                        <a:t>?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i="1"/>
                        <a:t>?</a:t>
                      </a:r>
                      <a:endParaRPr lang="en-CH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i="1"/>
                        <a:t>?</a:t>
                      </a:r>
                      <a:endParaRPr lang="en-CH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i="1"/>
                        <a:t>?</a:t>
                      </a:r>
                      <a:endParaRPr lang="en-CH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i="1"/>
                        <a:t>?</a:t>
                      </a:r>
                      <a:endParaRPr lang="en-CH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CH"/>
                        <a:t>…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0813938"/>
                  </a:ext>
                </a:extLst>
              </a:tr>
              <a:tr h="437035">
                <a:tc>
                  <a:txBody>
                    <a:bodyPr/>
                    <a:lstStyle/>
                    <a:p>
                      <a:r>
                        <a:rPr lang="en-CH" b="1"/>
                        <a:t>Rank 3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CH" i="1"/>
                        <a:t>?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CH" i="1"/>
                        <a:t>?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i="1"/>
                        <a:t>?</a:t>
                      </a:r>
                      <a:endParaRPr lang="en-CH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i="1"/>
                        <a:t>?</a:t>
                      </a:r>
                      <a:endParaRPr lang="en-CH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i="1"/>
                        <a:t>?</a:t>
                      </a:r>
                      <a:endParaRPr lang="en-CH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i="1"/>
                        <a:t>?</a:t>
                      </a:r>
                      <a:endParaRPr lang="en-CH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CH"/>
                        <a:t>… 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8225946"/>
                  </a:ext>
                </a:extLst>
              </a:tr>
            </a:tbl>
          </a:graphicData>
        </a:graphic>
      </p:graphicFrame>
      <p:pic>
        <p:nvPicPr>
          <p:cNvPr id="9" name="Picture 22">
            <a:extLst>
              <a:ext uri="{FF2B5EF4-FFF2-40B4-BE49-F238E27FC236}">
                <a16:creationId xmlns:a16="http://schemas.microsoft.com/office/drawing/2014/main" id="{598A2E63-E934-8AAB-C2C7-0C49B0417F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584" y="1556792"/>
            <a:ext cx="732796" cy="479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Amazon Web Services – Wikipedia">
            <a:extLst>
              <a:ext uri="{FF2B5EF4-FFF2-40B4-BE49-F238E27FC236}">
                <a16:creationId xmlns:a16="http://schemas.microsoft.com/office/drawing/2014/main" id="{BADAD8B2-ECEF-FDDE-4505-295C9BC54A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1744" y="1623836"/>
            <a:ext cx="577045" cy="345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DDEEF64-709B-05DA-B57F-56FD802062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0289" y="1415948"/>
            <a:ext cx="830008" cy="629423"/>
          </a:xfrm>
          <a:prstGeom prst="rect">
            <a:avLst/>
          </a:prstGeom>
        </p:spPr>
      </p:pic>
      <p:pic>
        <p:nvPicPr>
          <p:cNvPr id="8" name="Picture 20" descr="Cloud Computing Services | Google Cloud">
            <a:extLst>
              <a:ext uri="{FF2B5EF4-FFF2-40B4-BE49-F238E27FC236}">
                <a16:creationId xmlns:a16="http://schemas.microsoft.com/office/drawing/2014/main" id="{46D81E73-24CB-2A05-6334-408458A356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880" y="1556792"/>
            <a:ext cx="913060" cy="479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Logo – IONOS Newsroom (United States)">
            <a:extLst>
              <a:ext uri="{FF2B5EF4-FFF2-40B4-BE49-F238E27FC236}">
                <a16:creationId xmlns:a16="http://schemas.microsoft.com/office/drawing/2014/main" id="{035170AA-5999-373C-68DF-8EF090D10A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6719" y="1685655"/>
            <a:ext cx="758519" cy="221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4" descr="Exoscale - Crunchbase Company Profile &amp; Funding">
            <a:extLst>
              <a:ext uri="{FF2B5EF4-FFF2-40B4-BE49-F238E27FC236}">
                <a16:creationId xmlns:a16="http://schemas.microsoft.com/office/drawing/2014/main" id="{495F95A8-FB38-2502-0CC2-C0FD9B88A4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0440" y="1552704"/>
            <a:ext cx="436136" cy="436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90019034-3725-F951-AAC4-117E77C1C6FA}"/>
              </a:ext>
            </a:extLst>
          </p:cNvPr>
          <p:cNvSpPr txBox="1">
            <a:spLocks/>
          </p:cNvSpPr>
          <p:nvPr/>
        </p:nvSpPr>
        <p:spPr>
          <a:xfrm>
            <a:off x="761999" y="3736360"/>
            <a:ext cx="10668001" cy="208017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+mj-lt"/>
              <a:buNone/>
              <a:defRPr sz="1700" kern="1200" spc="4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7200" indent="-187200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500" kern="1200" spc="4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460800" indent="-185738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500" kern="1200" spc="4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734400" indent="-187200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500" kern="1200" spc="4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008000" indent="-187200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500" kern="1200" spc="4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&lt;name NREN&gt; will receive X% of cost recovery fee </a:t>
            </a:r>
            <a:r>
              <a:rPr lang="en-US" i="1" dirty="0"/>
              <a:t>and/ or </a:t>
            </a:r>
            <a:r>
              <a:rPr lang="en-US" dirty="0"/>
              <a:t>will act as underwriter and sign the Call-off Contracts under OCRE2024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All</a:t>
            </a:r>
            <a:r>
              <a:rPr lang="en-CH" dirty="0"/>
              <a:t> </a:t>
            </a:r>
            <a:r>
              <a:rPr lang="en-GB" dirty="0"/>
              <a:t>S</a:t>
            </a:r>
            <a:r>
              <a:rPr lang="en-CH" dirty="0"/>
              <a:t>upplier</a:t>
            </a:r>
            <a:r>
              <a:rPr lang="en-US" dirty="0"/>
              <a:t>s have a preferred platform</a:t>
            </a:r>
            <a:r>
              <a:rPr lang="en-CH" dirty="0"/>
              <a:t> </a:t>
            </a:r>
            <a:r>
              <a:rPr lang="en-US" dirty="0"/>
              <a:t>and </a:t>
            </a:r>
            <a:r>
              <a:rPr lang="en-CH" dirty="0"/>
              <a:t>can </a:t>
            </a:r>
            <a:r>
              <a:rPr lang="en-US" dirty="0"/>
              <a:t>in principle </a:t>
            </a:r>
            <a:r>
              <a:rPr lang="en-CH" dirty="0"/>
              <a:t>only </a:t>
            </a:r>
            <a:r>
              <a:rPr lang="en-GB" dirty="0"/>
              <a:t>be </a:t>
            </a:r>
            <a:r>
              <a:rPr lang="en-CH" dirty="0"/>
              <a:t>awar</a:t>
            </a:r>
            <a:r>
              <a:rPr lang="en-GB" dirty="0" err="1"/>
              <a:t>ded</a:t>
            </a:r>
            <a:r>
              <a:rPr lang="en-GB" dirty="0"/>
              <a:t> to</a:t>
            </a:r>
            <a:r>
              <a:rPr lang="en-US" dirty="0"/>
              <a:t> this </a:t>
            </a:r>
            <a:r>
              <a:rPr lang="en-CH" dirty="0"/>
              <a:t>platform</a:t>
            </a:r>
            <a:r>
              <a:rPr lang="en-US" dirty="0"/>
              <a:t> unless there are not enough Bidders</a:t>
            </a:r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Supplier need to define preferences in case it is awarded highest multiple times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Maximum of three Suppliers represented in total per platform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Uncontested platforms may be awarded to any Bidder, even if the Bidder already has been ranked highest in another competed sub-Lot.</a:t>
            </a:r>
            <a:endParaRPr lang="en-CH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90263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98A542DE-DC53-4F34-8096-C0C3C0113F02}" vid="{95587C67-84BD-45AD-8A78-8C2F2851BDB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-te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</a:majorFont>
      <a:minorFont>
        <a:latin typeface="Calibri" panose="020F0502020204030204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Sunet_PPT_font_template_grey_2024</Template>
  <TotalTime>57</TotalTime>
  <Words>692</Words>
  <Application>Microsoft Office PowerPoint</Application>
  <PresentationFormat>Widescreen</PresentationFormat>
  <Paragraphs>122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Akkurat-Mono</vt:lpstr>
      <vt:lpstr>Segoe UI Light</vt:lpstr>
      <vt:lpstr>Arial</vt:lpstr>
      <vt:lpstr>Inter</vt:lpstr>
      <vt:lpstr>Calibri</vt:lpstr>
      <vt:lpstr>Office-tema</vt:lpstr>
      <vt:lpstr>Office Theme</vt:lpstr>
      <vt:lpstr>1_Office-tema</vt:lpstr>
      <vt:lpstr>PowerPoint Presentation</vt:lpstr>
      <vt:lpstr>OCRE 2024 Open Clouds for Research Environments</vt:lpstr>
      <vt:lpstr>PowerPoint Presentation</vt:lpstr>
      <vt:lpstr>The background and heritage of OCRE</vt:lpstr>
      <vt:lpstr>GÉANT IaaS+ Frameworks – it’s been quite a journey!</vt:lpstr>
      <vt:lpstr>Timeline of the OCRE2024 Tender (preliminary)</vt:lpstr>
      <vt:lpstr>OCRE2024 Scope, Contracts, Lots</vt:lpstr>
      <vt:lpstr>Overall aim of OCRE2024</vt:lpstr>
      <vt:lpstr>Award Procedure for &lt;name country&gt; (Lot X)</vt:lpstr>
      <vt:lpstr>Per den 7/11</vt:lpstr>
      <vt:lpstr>Frågor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Anders Nilsson</dc:creator>
  <cp:lastModifiedBy>Anders Nilsson</cp:lastModifiedBy>
  <cp:revision>12</cp:revision>
  <dcterms:created xsi:type="dcterms:W3CDTF">2024-10-29T08:50:28Z</dcterms:created>
  <dcterms:modified xsi:type="dcterms:W3CDTF">2024-11-07T09:53:27Z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2024-08-13T08:20:22Z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beb73af0-54c3-4c95-886a-3e6de3a76471</vt:lpwstr>
  </property>
  <property fmtid="{D5CDD505-2E9C-101B-9397-08002B2CF9AE}" pid="7" name="MSIP_Label_defa4170-0d19-0005-0004-bc88714345d2_ActionId">
    <vt:lpwstr>6ffd7715-8a50-46e6-ad64-535a3b90dcce</vt:lpwstr>
  </property>
  <property fmtid="{D5CDD505-2E9C-101B-9397-08002B2CF9AE}" pid="8" name="MSIP_Label_defa4170-0d19-0005-0004-bc88714345d2_ContentBits">
    <vt:lpwstr>0</vt:lpwstr>
  </property>
</Properties>
</file>